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04" d="100"/>
          <a:sy n="104" d="100"/>
        </p:scale>
        <p:origin x="-112" y="-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DFDAE-1C51-AE48-BC22-B1AC2FA4964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1599B1-73AF-3946-AAD6-E8B4FEEA8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174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disciplines - through “same as associations”, e.g. definition of stages of cancer changing over time, or fatigue being defined in civil engineering being defined differently in another domain - through “</a:t>
            </a:r>
            <a:r>
              <a:rPr lang="en-US" dirty="0" err="1" smtClean="0"/>
              <a:t>same_as</a:t>
            </a:r>
            <a:r>
              <a:rPr lang="en-US" dirty="0" smtClean="0"/>
              <a:t>” associations.</a:t>
            </a:r>
            <a:endParaRPr lang="en-US" sz="1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99B1-73AF-3946-AAD6-E8B4FEEA88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18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094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0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802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72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9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32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2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00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386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7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1AFA5-7B0B-5641-8EB4-E0F174871A36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5304D-F978-CC45-9909-5FE139B1F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7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“Top-down” vs. from the perspective of a discipline</a:t>
            </a:r>
          </a:p>
          <a:p>
            <a:pPr lvl="1"/>
            <a:r>
              <a:rPr lang="en-US" dirty="0" smtClean="0"/>
              <a:t>Working within a discipline, looking for datasets in related fields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415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I</a:t>
            </a:r>
            <a:r>
              <a:rPr lang="en-US" dirty="0" smtClean="0"/>
              <a:t>dentify </a:t>
            </a:r>
            <a:r>
              <a:rPr lang="en-US" dirty="0"/>
              <a:t>the most important problems that will need to be addressed when building and or operating the NDS</a:t>
            </a:r>
            <a:endParaRPr lang="en-US" sz="2000" dirty="0"/>
          </a:p>
          <a:p>
            <a:pPr lvl="1"/>
            <a:r>
              <a:rPr lang="en-US" dirty="0" smtClean="0"/>
              <a:t>Assist users in learning </a:t>
            </a:r>
            <a:r>
              <a:rPr lang="en-US" dirty="0"/>
              <a:t>enough to </a:t>
            </a:r>
            <a:r>
              <a:rPr lang="en-US" dirty="0" smtClean="0"/>
              <a:t>allow them to become </a:t>
            </a:r>
            <a:r>
              <a:rPr lang="en-US" dirty="0"/>
              <a:t>familiar with </a:t>
            </a:r>
            <a:r>
              <a:rPr lang="en-US" dirty="0" smtClean="0"/>
              <a:t>metadata across disciplines</a:t>
            </a:r>
            <a:endParaRPr lang="en-US" sz="1800" dirty="0"/>
          </a:p>
          <a:p>
            <a:pPr lvl="1"/>
            <a:r>
              <a:rPr lang="en-US" dirty="0"/>
              <a:t>Use case of </a:t>
            </a:r>
            <a:r>
              <a:rPr lang="en-US" dirty="0" smtClean="0"/>
              <a:t>identifying </a:t>
            </a:r>
            <a:r>
              <a:rPr lang="en-US" dirty="0"/>
              <a:t>related datasets near </a:t>
            </a:r>
            <a:r>
              <a:rPr lang="en-US" dirty="0" smtClean="0"/>
              <a:t>a discipline</a:t>
            </a:r>
            <a:endParaRPr lang="en-US" sz="1800" dirty="0"/>
          </a:p>
          <a:p>
            <a:pPr lvl="1"/>
            <a:r>
              <a:rPr lang="en-US" dirty="0" smtClean="0"/>
              <a:t>Provide a </a:t>
            </a:r>
            <a:r>
              <a:rPr lang="en-US" dirty="0"/>
              <a:t>social space for domain experts to discuss the meaning of </a:t>
            </a:r>
            <a:r>
              <a:rPr lang="en-US" dirty="0" smtClean="0"/>
              <a:t>things; </a:t>
            </a:r>
            <a:r>
              <a:rPr lang="en-US" dirty="0"/>
              <a:t>create cross-disciplinary vocabularies, taxonomies, ontologies, etc.</a:t>
            </a:r>
            <a:endParaRPr lang="en-US" sz="1800" dirty="0"/>
          </a:p>
          <a:p>
            <a:pPr lvl="1"/>
            <a:r>
              <a:rPr lang="en-US" dirty="0" smtClean="0"/>
              <a:t>Use crowd </a:t>
            </a:r>
            <a:r>
              <a:rPr lang="en-US" dirty="0"/>
              <a:t>sourcing to validate the creation of vocabularies by enlisting </a:t>
            </a:r>
            <a:r>
              <a:rPr lang="en-US" dirty="0" smtClean="0"/>
              <a:t>broad user.</a:t>
            </a:r>
            <a:endParaRPr lang="en-US" sz="1800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820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I</a:t>
            </a:r>
            <a:r>
              <a:rPr lang="en-US" dirty="0" smtClean="0"/>
              <a:t>dentify </a:t>
            </a:r>
            <a:r>
              <a:rPr lang="en-US" dirty="0"/>
              <a:t>key requirements or considerations when addressing these problems</a:t>
            </a:r>
            <a:endParaRPr lang="en-US" sz="2000" dirty="0"/>
          </a:p>
          <a:p>
            <a:pPr lvl="1"/>
            <a:r>
              <a:rPr lang="en-US" dirty="0"/>
              <a:t>Identify relevant metadata standards at reasonable levels of granularity to enable the identification of </a:t>
            </a:r>
            <a:r>
              <a:rPr lang="en-US" dirty="0" smtClean="0"/>
              <a:t>“things” or “entities” relevant to a domain or across disciplines</a:t>
            </a:r>
            <a:r>
              <a:rPr lang="en-US" dirty="0"/>
              <a:t> </a:t>
            </a:r>
            <a:endParaRPr lang="en-US" sz="1800" dirty="0"/>
          </a:p>
          <a:p>
            <a:pPr lvl="1"/>
            <a:r>
              <a:rPr lang="en-US" dirty="0"/>
              <a:t>Set forth guidelines to define levels of datasets</a:t>
            </a:r>
            <a:endParaRPr lang="en-US" sz="1800" dirty="0"/>
          </a:p>
          <a:p>
            <a:pPr lvl="1"/>
            <a:r>
              <a:rPr lang="en-US" dirty="0" smtClean="0"/>
              <a:t>Create the ability </a:t>
            </a:r>
            <a:r>
              <a:rPr lang="en-US" dirty="0"/>
              <a:t>to discover data sets from disparate disciplines and know what their related metadata mean.</a:t>
            </a:r>
            <a:endParaRPr lang="en-US" sz="1800" dirty="0"/>
          </a:p>
          <a:p>
            <a:pPr lvl="1"/>
            <a:r>
              <a:rPr lang="en-US" dirty="0"/>
              <a:t>Develop standards for Ingesting and aggregating metadata from a wide variety of sources </a:t>
            </a:r>
            <a:r>
              <a:rPr lang="en-US" dirty="0" smtClean="0"/>
              <a:t>– standards including </a:t>
            </a:r>
            <a:r>
              <a:rPr lang="en-US" dirty="0"/>
              <a:t>frequency of updates, etc.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659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To identify existing tools, technologies, or development efforts that we think will be important to addressing these problems</a:t>
            </a:r>
            <a:endParaRPr lang="en-US" sz="2000" dirty="0"/>
          </a:p>
          <a:p>
            <a:pPr lvl="1"/>
            <a:r>
              <a:rPr lang="en-US" dirty="0"/>
              <a:t> </a:t>
            </a:r>
          </a:p>
          <a:p>
            <a:pPr lvl="0"/>
            <a:r>
              <a:rPr lang="en-US" dirty="0"/>
              <a:t>To identify any obvious holes in the technology space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543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To identify those problems that can be easily tackled first </a:t>
            </a:r>
            <a:endParaRPr lang="en-US" sz="2000" dirty="0"/>
          </a:p>
          <a:p>
            <a:pPr lvl="1"/>
            <a:r>
              <a:rPr lang="en-US" dirty="0"/>
              <a:t>Domains need to create their vocabularies/taxonomies/ontologies for their domains before the vocabulary can be extended to </a:t>
            </a:r>
            <a:r>
              <a:rPr lang="en-US" dirty="0" smtClean="0"/>
              <a:t>other</a:t>
            </a:r>
          </a:p>
          <a:p>
            <a:pPr lvl="1"/>
            <a:r>
              <a:rPr lang="en-US" dirty="0" smtClean="0"/>
              <a:t>Collect examples of discovery tools and frameworks, both discipline-specific and cross-disciplinary.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185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184</Words>
  <Application>Microsoft Macintosh PowerPoint</Application>
  <PresentationFormat>On-screen Show (4:3)</PresentationFormat>
  <Paragraphs>26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Modes of discovery</vt:lpstr>
      <vt:lpstr>Discovery</vt:lpstr>
      <vt:lpstr>Discovery</vt:lpstr>
      <vt:lpstr>Discovery</vt:lpstr>
      <vt:lpstr>Discovery</vt:lpstr>
    </vt:vector>
  </TitlesOfParts>
  <Company>University of Minnesota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Layne Johnson</dc:creator>
  <cp:lastModifiedBy>Layne Johnson</cp:lastModifiedBy>
  <cp:revision>3</cp:revision>
  <dcterms:created xsi:type="dcterms:W3CDTF">2014-06-12T22:13:46Z</dcterms:created>
  <dcterms:modified xsi:type="dcterms:W3CDTF">2014-06-12T23:04:24Z</dcterms:modified>
</cp:coreProperties>
</file>