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7" r:id="rId1"/>
    <p:sldMasterId id="2147483658" r:id="rId2"/>
  </p:sldMasterIdLst>
  <p:notesMasterIdLst>
    <p:notesMasterId r:id="rId28"/>
  </p:notesMasterIdLst>
  <p:sldIdLst>
    <p:sldId id="256" r:id="rId3"/>
    <p:sldId id="283" r:id="rId4"/>
    <p:sldId id="258" r:id="rId5"/>
    <p:sldId id="257" r:id="rId6"/>
    <p:sldId id="279" r:id="rId7"/>
    <p:sldId id="281" r:id="rId8"/>
    <p:sldId id="282" r:id="rId9"/>
    <p:sldId id="259" r:id="rId10"/>
    <p:sldId id="260" r:id="rId11"/>
    <p:sldId id="271" r:id="rId12"/>
    <p:sldId id="272" r:id="rId13"/>
    <p:sldId id="276" r:id="rId14"/>
    <p:sldId id="274" r:id="rId15"/>
    <p:sldId id="275" r:id="rId16"/>
    <p:sldId id="273" r:id="rId17"/>
    <p:sldId id="261" r:id="rId18"/>
    <p:sldId id="262" r:id="rId19"/>
    <p:sldId id="266" r:id="rId20"/>
    <p:sldId id="267" r:id="rId21"/>
    <p:sldId id="263" r:id="rId22"/>
    <p:sldId id="268" r:id="rId23"/>
    <p:sldId id="269" r:id="rId24"/>
    <p:sldId id="278" r:id="rId25"/>
    <p:sldId id="277" r:id="rId26"/>
    <p:sldId id="270" r:id="rId2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C75202-6D06-4DE0-B7B7-0ABC898F4D5D}" v="1543" dt="2023-05-09T23:55:47.958"/>
    <p1510:client id="{2D3B2D78-F9C3-4ED0-8034-D1A1080FE78C}" v="60" dt="2023-05-12T17:48:42.029"/>
    <p1510:client id="{5DE4ABF0-90A1-4823-8187-3E17BAA994EB}" v="15" dt="2023-05-11T18:55:26.343"/>
    <p1510:client id="{6901573D-3E46-4BCE-A55F-869CB3B0DAA6}" v="8" dt="2023-05-10T21:31:52.001"/>
    <p1510:client id="{B7070FA3-0502-4AD2-A54F-146EDF47B048}" v="166" dt="2023-05-11T19:49:18.731"/>
    <p1510:client id="{B78770D7-78BD-4B40-93E6-9C2D5D9D46A5}" v="118" dt="2023-05-12T17:37:45.285"/>
    <p1510:client id="{C6DAE712-2600-479C-A924-798708C130C3}" v="67" dt="2023-05-16T15:04:23.419"/>
    <p1510:client id="{E9F822B9-5C4B-4C0C-9D1E-A7293D89322A}" v="87" dt="2023-05-10T16:18:43.113"/>
    <p1510:client id="{EF16236F-B288-4FF4-98AE-FBE6BF0F1D0F}" v="106" dt="2023-05-11T18:54:37.438"/>
    <p1510:client id="{F2E34333-3B32-4A71-BC01-EF3191EB8B56}" v="22" dt="2023-05-16T12:12:47.118"/>
    <p1510:client id="{F84B81D1-1006-44AA-90F1-818A03B536E2}" v="6" dt="2023-05-11T18:57:38.511"/>
    <p1510:client id="{F8B3AFC4-1FE8-40F2-BB24-6F35DE56B4F1}" v="30" dt="2023-05-04T19:30:38.0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Gallion" userId="t7uufXWPNF4P3e9ll1ryrmoh8sKrHAM3gGrP4qZVQhc=" providerId="None" clId="Web-{EF16236F-B288-4FF4-98AE-FBE6BF0F1D0F}"/>
    <pc:docChg chg="modSld">
      <pc:chgData name="Jacob Gallion" userId="t7uufXWPNF4P3e9ll1ryrmoh8sKrHAM3gGrP4qZVQhc=" providerId="None" clId="Web-{EF16236F-B288-4FF4-98AE-FBE6BF0F1D0F}" dt="2023-05-11T18:54:37.438" v="95" actId="20577"/>
      <pc:docMkLst>
        <pc:docMk/>
      </pc:docMkLst>
      <pc:sldChg chg="addSp modSp">
        <pc:chgData name="Jacob Gallion" userId="t7uufXWPNF4P3e9ll1ryrmoh8sKrHAM3gGrP4qZVQhc=" providerId="None" clId="Web-{EF16236F-B288-4FF4-98AE-FBE6BF0F1D0F}" dt="2023-05-11T18:54:37.438" v="95" actId="20577"/>
        <pc:sldMkLst>
          <pc:docMk/>
          <pc:sldMk cId="0" sldId="259"/>
        </pc:sldMkLst>
        <pc:spChg chg="add mod">
          <ac:chgData name="Jacob Gallion" userId="t7uufXWPNF4P3e9ll1ryrmoh8sKrHAM3gGrP4qZVQhc=" providerId="None" clId="Web-{EF16236F-B288-4FF4-98AE-FBE6BF0F1D0F}" dt="2023-05-11T18:28:52.297" v="65" actId="1076"/>
          <ac:spMkLst>
            <pc:docMk/>
            <pc:sldMk cId="0" sldId="259"/>
            <ac:spMk id="3" creationId="{332D921F-E218-3D4F-074E-321252BD592D}"/>
          </ac:spMkLst>
        </pc:spChg>
        <pc:spChg chg="mod">
          <ac:chgData name="Jacob Gallion" userId="t7uufXWPNF4P3e9ll1ryrmoh8sKrHAM3gGrP4qZVQhc=" providerId="None" clId="Web-{EF16236F-B288-4FF4-98AE-FBE6BF0F1D0F}" dt="2023-05-11T18:27:12.355" v="56" actId="20577"/>
          <ac:spMkLst>
            <pc:docMk/>
            <pc:sldMk cId="0" sldId="259"/>
            <ac:spMk id="72" creationId="{00000000-0000-0000-0000-000000000000}"/>
          </ac:spMkLst>
        </pc:spChg>
        <pc:spChg chg="mod">
          <ac:chgData name="Jacob Gallion" userId="t7uufXWPNF4P3e9ll1ryrmoh8sKrHAM3gGrP4qZVQhc=" providerId="None" clId="Web-{EF16236F-B288-4FF4-98AE-FBE6BF0F1D0F}" dt="2023-05-11T18:54:37.438" v="95" actId="20577"/>
          <ac:spMkLst>
            <pc:docMk/>
            <pc:sldMk cId="0" sldId="259"/>
            <ac:spMk id="73" creationId="{00000000-0000-0000-0000-000000000000}"/>
          </ac:spMkLst>
        </pc:spChg>
        <pc:picChg chg="add mod">
          <ac:chgData name="Jacob Gallion" userId="t7uufXWPNF4P3e9ll1ryrmoh8sKrHAM3gGrP4qZVQhc=" providerId="None" clId="Web-{EF16236F-B288-4FF4-98AE-FBE6BF0F1D0F}" dt="2023-05-11T18:28:44.125" v="64" actId="1076"/>
          <ac:picMkLst>
            <pc:docMk/>
            <pc:sldMk cId="0" sldId="259"/>
            <ac:picMk id="2" creationId="{D4E9C074-C256-F50E-979F-AF7EADD5007E}"/>
          </ac:picMkLst>
        </pc:picChg>
      </pc:sldChg>
      <pc:sldChg chg="modSp">
        <pc:chgData name="Jacob Gallion" userId="t7uufXWPNF4P3e9ll1ryrmoh8sKrHAM3gGrP4qZVQhc=" providerId="None" clId="Web-{EF16236F-B288-4FF4-98AE-FBE6BF0F1D0F}" dt="2023-05-11T18:49:31.816" v="94" actId="20577"/>
        <pc:sldMkLst>
          <pc:docMk/>
          <pc:sldMk cId="0" sldId="260"/>
        </pc:sldMkLst>
        <pc:spChg chg="mod">
          <ac:chgData name="Jacob Gallion" userId="t7uufXWPNF4P3e9ll1ryrmoh8sKrHAM3gGrP4qZVQhc=" providerId="None" clId="Web-{EF16236F-B288-4FF4-98AE-FBE6BF0F1D0F}" dt="2023-05-11T18:49:31.816" v="94" actId="20577"/>
          <ac:spMkLst>
            <pc:docMk/>
            <pc:sldMk cId="0" sldId="260"/>
            <ac:spMk id="80" creationId="{00000000-0000-0000-0000-000000000000}"/>
          </ac:spMkLst>
        </pc:spChg>
      </pc:sldChg>
      <pc:sldChg chg="modSp">
        <pc:chgData name="Jacob Gallion" userId="t7uufXWPNF4P3e9ll1ryrmoh8sKrHAM3gGrP4qZVQhc=" providerId="None" clId="Web-{EF16236F-B288-4FF4-98AE-FBE6BF0F1D0F}" dt="2023-05-11T18:37:33.146" v="74" actId="20577"/>
        <pc:sldMkLst>
          <pc:docMk/>
          <pc:sldMk cId="0" sldId="261"/>
        </pc:sldMkLst>
        <pc:spChg chg="mod">
          <ac:chgData name="Jacob Gallion" userId="t7uufXWPNF4P3e9ll1ryrmoh8sKrHAM3gGrP4qZVQhc=" providerId="None" clId="Web-{EF16236F-B288-4FF4-98AE-FBE6BF0F1D0F}" dt="2023-05-11T18:37:33.146" v="74" actId="20577"/>
          <ac:spMkLst>
            <pc:docMk/>
            <pc:sldMk cId="0" sldId="261"/>
            <ac:spMk id="86" creationId="{00000000-0000-0000-0000-000000000000}"/>
          </ac:spMkLst>
        </pc:spChg>
      </pc:sldChg>
      <pc:sldChg chg="modSp">
        <pc:chgData name="Jacob Gallion" userId="t7uufXWPNF4P3e9ll1ryrmoh8sKrHAM3gGrP4qZVQhc=" providerId="None" clId="Web-{EF16236F-B288-4FF4-98AE-FBE6BF0F1D0F}" dt="2023-05-11T18:37:39.256" v="75" actId="20577"/>
        <pc:sldMkLst>
          <pc:docMk/>
          <pc:sldMk cId="0" sldId="262"/>
        </pc:sldMkLst>
        <pc:spChg chg="mod">
          <ac:chgData name="Jacob Gallion" userId="t7uufXWPNF4P3e9ll1ryrmoh8sKrHAM3gGrP4qZVQhc=" providerId="None" clId="Web-{EF16236F-B288-4FF4-98AE-FBE6BF0F1D0F}" dt="2023-05-11T18:37:39.256" v="75" actId="20577"/>
          <ac:spMkLst>
            <pc:docMk/>
            <pc:sldMk cId="0" sldId="262"/>
            <ac:spMk id="93" creationId="{00000000-0000-0000-0000-000000000000}"/>
          </ac:spMkLst>
        </pc:spChg>
        <pc:picChg chg="mod">
          <ac:chgData name="Jacob Gallion" userId="t7uufXWPNF4P3e9ll1ryrmoh8sKrHAM3gGrP4qZVQhc=" providerId="None" clId="Web-{EF16236F-B288-4FF4-98AE-FBE6BF0F1D0F}" dt="2023-05-11T18:34:23.670" v="66" actId="1076"/>
          <ac:picMkLst>
            <pc:docMk/>
            <pc:sldMk cId="0" sldId="262"/>
            <ac:picMk id="3" creationId="{79095449-E103-BD73-1E65-522BFDE66350}"/>
          </ac:picMkLst>
        </pc:picChg>
      </pc:sldChg>
      <pc:sldChg chg="modSp">
        <pc:chgData name="Jacob Gallion" userId="t7uufXWPNF4P3e9ll1ryrmoh8sKrHAM3gGrP4qZVQhc=" providerId="None" clId="Web-{EF16236F-B288-4FF4-98AE-FBE6BF0F1D0F}" dt="2023-05-11T18:38:41.883" v="80" actId="1076"/>
        <pc:sldMkLst>
          <pc:docMk/>
          <pc:sldMk cId="3342101544" sldId="266"/>
        </pc:sldMkLst>
        <pc:spChg chg="mod">
          <ac:chgData name="Jacob Gallion" userId="t7uufXWPNF4P3e9ll1ryrmoh8sKrHAM3gGrP4qZVQhc=" providerId="None" clId="Web-{EF16236F-B288-4FF4-98AE-FBE6BF0F1D0F}" dt="2023-05-11T18:38:40.165" v="79" actId="20577"/>
          <ac:spMkLst>
            <pc:docMk/>
            <pc:sldMk cId="3342101544" sldId="266"/>
            <ac:spMk id="93" creationId="{00000000-0000-0000-0000-000000000000}"/>
          </ac:spMkLst>
        </pc:spChg>
        <pc:picChg chg="mod">
          <ac:chgData name="Jacob Gallion" userId="t7uufXWPNF4P3e9ll1ryrmoh8sKrHAM3gGrP4qZVQhc=" providerId="None" clId="Web-{EF16236F-B288-4FF4-98AE-FBE6BF0F1D0F}" dt="2023-05-11T18:38:41.883" v="80" actId="1076"/>
          <ac:picMkLst>
            <pc:docMk/>
            <pc:sldMk cId="3342101544" sldId="266"/>
            <ac:picMk id="2" creationId="{D19E7242-C588-6D8D-7772-436A7B01E5A3}"/>
          </ac:picMkLst>
        </pc:picChg>
      </pc:sldChg>
      <pc:sldChg chg="modSp">
        <pc:chgData name="Jacob Gallion" userId="t7uufXWPNF4P3e9ll1ryrmoh8sKrHAM3gGrP4qZVQhc=" providerId="None" clId="Web-{EF16236F-B288-4FF4-98AE-FBE6BF0F1D0F}" dt="2023-05-11T18:46:45.591" v="83" actId="20577"/>
        <pc:sldMkLst>
          <pc:docMk/>
          <pc:sldMk cId="3208359042" sldId="267"/>
        </pc:sldMkLst>
        <pc:spChg chg="mod">
          <ac:chgData name="Jacob Gallion" userId="t7uufXWPNF4P3e9ll1ryrmoh8sKrHAM3gGrP4qZVQhc=" providerId="None" clId="Web-{EF16236F-B288-4FF4-98AE-FBE6BF0F1D0F}" dt="2023-05-11T18:46:45.591" v="83" actId="20577"/>
          <ac:spMkLst>
            <pc:docMk/>
            <pc:sldMk cId="3208359042" sldId="267"/>
            <ac:spMk id="93" creationId="{00000000-0000-0000-0000-000000000000}"/>
          </ac:spMkLst>
        </pc:spChg>
      </pc:sldChg>
    </pc:docChg>
  </pc:docChgLst>
  <pc:docChgLst>
    <pc:chgData name="Jacob Gallion" userId="t7uufXWPNF4P3e9ll1ryrmoh8sKrHAM3gGrP4qZVQhc=" providerId="None" clId="Web-{C6DAE712-2600-479C-A924-798708C130C3}"/>
    <pc:docChg chg="modSld">
      <pc:chgData name="Jacob Gallion" userId="t7uufXWPNF4P3e9ll1ryrmoh8sKrHAM3gGrP4qZVQhc=" providerId="None" clId="Web-{C6DAE712-2600-479C-A924-798708C130C3}" dt="2023-05-16T15:04:23.419" v="62" actId="1076"/>
      <pc:docMkLst>
        <pc:docMk/>
      </pc:docMkLst>
      <pc:sldChg chg="modSp">
        <pc:chgData name="Jacob Gallion" userId="t7uufXWPNF4P3e9ll1ryrmoh8sKrHAM3gGrP4qZVQhc=" providerId="None" clId="Web-{C6DAE712-2600-479C-A924-798708C130C3}" dt="2023-05-16T13:57:57.534" v="5" actId="20577"/>
        <pc:sldMkLst>
          <pc:docMk/>
          <pc:sldMk cId="0" sldId="256"/>
        </pc:sldMkLst>
        <pc:spChg chg="mod">
          <ac:chgData name="Jacob Gallion" userId="t7uufXWPNF4P3e9ll1ryrmoh8sKrHAM3gGrP4qZVQhc=" providerId="None" clId="Web-{C6DAE712-2600-479C-A924-798708C130C3}" dt="2023-05-16T13:57:57.534" v="5" actId="20577"/>
          <ac:spMkLst>
            <pc:docMk/>
            <pc:sldMk cId="0" sldId="256"/>
            <ac:spMk id="52" creationId="{00000000-0000-0000-0000-000000000000}"/>
          </ac:spMkLst>
        </pc:spChg>
      </pc:sldChg>
      <pc:sldChg chg="modSp">
        <pc:chgData name="Jacob Gallion" userId="t7uufXWPNF4P3e9ll1ryrmoh8sKrHAM3gGrP4qZVQhc=" providerId="None" clId="Web-{C6DAE712-2600-479C-A924-798708C130C3}" dt="2023-05-16T14:41:56.021" v="53" actId="20577"/>
        <pc:sldMkLst>
          <pc:docMk/>
          <pc:sldMk cId="0" sldId="260"/>
        </pc:sldMkLst>
        <pc:spChg chg="mod">
          <ac:chgData name="Jacob Gallion" userId="t7uufXWPNF4P3e9ll1ryrmoh8sKrHAM3gGrP4qZVQhc=" providerId="None" clId="Web-{C6DAE712-2600-479C-A924-798708C130C3}" dt="2023-05-16T14:19:22.113" v="13" actId="20577"/>
          <ac:spMkLst>
            <pc:docMk/>
            <pc:sldMk cId="0" sldId="260"/>
            <ac:spMk id="8" creationId="{D26605B9-8D22-F51A-9364-012C5EFE21FA}"/>
          </ac:spMkLst>
        </pc:spChg>
        <pc:spChg chg="mod">
          <ac:chgData name="Jacob Gallion" userId="t7uufXWPNF4P3e9ll1ryrmoh8sKrHAM3gGrP4qZVQhc=" providerId="None" clId="Web-{C6DAE712-2600-479C-A924-798708C130C3}" dt="2023-05-16T14:41:56.021" v="53" actId="20577"/>
          <ac:spMkLst>
            <pc:docMk/>
            <pc:sldMk cId="0" sldId="260"/>
            <ac:spMk id="81" creationId="{00000000-0000-0000-0000-000000000000}"/>
          </ac:spMkLst>
        </pc:spChg>
      </pc:sldChg>
      <pc:sldChg chg="addSp modSp">
        <pc:chgData name="Jacob Gallion" userId="t7uufXWPNF4P3e9ll1ryrmoh8sKrHAM3gGrP4qZVQhc=" providerId="None" clId="Web-{C6DAE712-2600-479C-A924-798708C130C3}" dt="2023-05-16T15:04:23.419" v="62" actId="1076"/>
        <pc:sldMkLst>
          <pc:docMk/>
          <pc:sldMk cId="2606491968" sldId="269"/>
        </pc:sldMkLst>
        <pc:spChg chg="add mod">
          <ac:chgData name="Jacob Gallion" userId="t7uufXWPNF4P3e9ll1ryrmoh8sKrHAM3gGrP4qZVQhc=" providerId="None" clId="Web-{C6DAE712-2600-479C-A924-798708C130C3}" dt="2023-05-16T15:04:23.419" v="62" actId="1076"/>
          <ac:spMkLst>
            <pc:docMk/>
            <pc:sldMk cId="2606491968" sldId="269"/>
            <ac:spMk id="2" creationId="{0FE10A8E-EB92-B2DB-CBC6-DB03032B14CB}"/>
          </ac:spMkLst>
        </pc:spChg>
        <pc:spChg chg="mod">
          <ac:chgData name="Jacob Gallion" userId="t7uufXWPNF4P3e9ll1ryrmoh8sKrHAM3gGrP4qZVQhc=" providerId="None" clId="Web-{C6DAE712-2600-479C-A924-798708C130C3}" dt="2023-05-16T15:04:12.654" v="58" actId="14100"/>
          <ac:spMkLst>
            <pc:docMk/>
            <pc:sldMk cId="2606491968" sldId="269"/>
            <ac:spMk id="94" creationId="{00000000-0000-0000-0000-000000000000}"/>
          </ac:spMkLst>
        </pc:spChg>
      </pc:sldChg>
    </pc:docChg>
  </pc:docChgLst>
  <pc:docChgLst>
    <pc:chgData name="Jacob Gallion" userId="t7uufXWPNF4P3e9ll1ryrmoh8sKrHAM3gGrP4qZVQhc=" providerId="None" clId="Web-{2D3B2D78-F9C3-4ED0-8034-D1A1080FE78C}"/>
    <pc:docChg chg="addSld modSld sldOrd">
      <pc:chgData name="Jacob Gallion" userId="t7uufXWPNF4P3e9ll1ryrmoh8sKrHAM3gGrP4qZVQhc=" providerId="None" clId="Web-{2D3B2D78-F9C3-4ED0-8034-D1A1080FE78C}" dt="2023-05-12T17:48:42.029" v="60" actId="20577"/>
      <pc:docMkLst>
        <pc:docMk/>
      </pc:docMkLst>
      <pc:sldChg chg="modSp">
        <pc:chgData name="Jacob Gallion" userId="t7uufXWPNF4P3e9ll1ryrmoh8sKrHAM3gGrP4qZVQhc=" providerId="None" clId="Web-{2D3B2D78-F9C3-4ED0-8034-D1A1080FE78C}" dt="2023-05-12T17:48:42.029" v="60" actId="20577"/>
        <pc:sldMkLst>
          <pc:docMk/>
          <pc:sldMk cId="0" sldId="257"/>
        </pc:sldMkLst>
        <pc:spChg chg="mod">
          <ac:chgData name="Jacob Gallion" userId="t7uufXWPNF4P3e9ll1ryrmoh8sKrHAM3gGrP4qZVQhc=" providerId="None" clId="Web-{2D3B2D78-F9C3-4ED0-8034-D1A1080FE78C}" dt="2023-05-12T17:48:42.029" v="60" actId="20577"/>
          <ac:spMkLst>
            <pc:docMk/>
            <pc:sldMk cId="0" sldId="257"/>
            <ac:spMk id="60" creationId="{00000000-0000-0000-0000-000000000000}"/>
          </ac:spMkLst>
        </pc:spChg>
      </pc:sldChg>
      <pc:sldChg chg="modSp add ord replId">
        <pc:chgData name="Jacob Gallion" userId="t7uufXWPNF4P3e9ll1ryrmoh8sKrHAM3gGrP4qZVQhc=" providerId="None" clId="Web-{2D3B2D78-F9C3-4ED0-8034-D1A1080FE78C}" dt="2023-05-12T17:42:22.927" v="53" actId="20577"/>
        <pc:sldMkLst>
          <pc:docMk/>
          <pc:sldMk cId="4044031330" sldId="283"/>
        </pc:sldMkLst>
        <pc:spChg chg="mod">
          <ac:chgData name="Jacob Gallion" userId="t7uufXWPNF4P3e9ll1ryrmoh8sKrHAM3gGrP4qZVQhc=" providerId="None" clId="Web-{2D3B2D78-F9C3-4ED0-8034-D1A1080FE78C}" dt="2023-05-12T17:39:24.798" v="6" actId="20577"/>
          <ac:spMkLst>
            <pc:docMk/>
            <pc:sldMk cId="4044031330" sldId="283"/>
            <ac:spMk id="59" creationId="{00000000-0000-0000-0000-000000000000}"/>
          </ac:spMkLst>
        </pc:spChg>
        <pc:spChg chg="mod">
          <ac:chgData name="Jacob Gallion" userId="t7uufXWPNF4P3e9ll1ryrmoh8sKrHAM3gGrP4qZVQhc=" providerId="None" clId="Web-{2D3B2D78-F9C3-4ED0-8034-D1A1080FE78C}" dt="2023-05-12T17:42:22.927" v="53" actId="20577"/>
          <ac:spMkLst>
            <pc:docMk/>
            <pc:sldMk cId="4044031330" sldId="283"/>
            <ac:spMk id="60" creationId="{00000000-0000-0000-0000-000000000000}"/>
          </ac:spMkLst>
        </pc:spChg>
      </pc:sldChg>
    </pc:docChg>
  </pc:docChgLst>
  <pc:docChgLst>
    <pc:chgData name="Jacob Gallion" userId="t7uufXWPNF4P3e9ll1ryrmoh8sKrHAM3gGrP4qZVQhc=" providerId="None" clId="Web-{19C75202-6D06-4DE0-B7B7-0ABC898F4D5D}"/>
    <pc:docChg chg="addSld delSld modSld sldOrd">
      <pc:chgData name="Jacob Gallion" userId="t7uufXWPNF4P3e9ll1ryrmoh8sKrHAM3gGrP4qZVQhc=" providerId="None" clId="Web-{19C75202-6D06-4DE0-B7B7-0ABC898F4D5D}" dt="2023-05-09T23:55:46.521" v="1382" actId="20577"/>
      <pc:docMkLst>
        <pc:docMk/>
      </pc:docMkLst>
      <pc:sldChg chg="modSp">
        <pc:chgData name="Jacob Gallion" userId="t7uufXWPNF4P3e9ll1ryrmoh8sKrHAM3gGrP4qZVQhc=" providerId="None" clId="Web-{19C75202-6D06-4DE0-B7B7-0ABC898F4D5D}" dt="2023-05-09T23:27:28.686" v="1363" actId="14100"/>
        <pc:sldMkLst>
          <pc:docMk/>
          <pc:sldMk cId="0" sldId="256"/>
        </pc:sldMkLst>
        <pc:spChg chg="mod">
          <ac:chgData name="Jacob Gallion" userId="t7uufXWPNF4P3e9ll1ryrmoh8sKrHAM3gGrP4qZVQhc=" providerId="None" clId="Web-{19C75202-6D06-4DE0-B7B7-0ABC898F4D5D}" dt="2023-05-09T23:26:56.061" v="1345" actId="20577"/>
          <ac:spMkLst>
            <pc:docMk/>
            <pc:sldMk cId="0" sldId="256"/>
            <ac:spMk id="52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23:27:28.686" v="1363" actId="14100"/>
          <ac:spMkLst>
            <pc:docMk/>
            <pc:sldMk cId="0" sldId="256"/>
            <ac:spMk id="53" creationId="{00000000-0000-0000-0000-000000000000}"/>
          </ac:spMkLst>
        </pc:spChg>
      </pc:sldChg>
      <pc:sldChg chg="delSp modSp">
        <pc:chgData name="Jacob Gallion" userId="t7uufXWPNF4P3e9ll1ryrmoh8sKrHAM3gGrP4qZVQhc=" providerId="None" clId="Web-{19C75202-6D06-4DE0-B7B7-0ABC898F4D5D}" dt="2023-05-09T23:28:57.452" v="1379" actId="20577"/>
        <pc:sldMkLst>
          <pc:docMk/>
          <pc:sldMk cId="0" sldId="257"/>
        </pc:sldMkLst>
        <pc:spChg chg="mod">
          <ac:chgData name="Jacob Gallion" userId="t7uufXWPNF4P3e9ll1ryrmoh8sKrHAM3gGrP4qZVQhc=" providerId="None" clId="Web-{19C75202-6D06-4DE0-B7B7-0ABC898F4D5D}" dt="2023-05-09T19:46:10.473" v="8" actId="20577"/>
          <ac:spMkLst>
            <pc:docMk/>
            <pc:sldMk cId="0" sldId="257"/>
            <ac:spMk id="59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23:28:57.452" v="1379" actId="20577"/>
          <ac:spMkLst>
            <pc:docMk/>
            <pc:sldMk cId="0" sldId="257"/>
            <ac:spMk id="60" creationId="{00000000-0000-0000-0000-000000000000}"/>
          </ac:spMkLst>
        </pc:spChg>
        <pc:picChg chg="del">
          <ac:chgData name="Jacob Gallion" userId="t7uufXWPNF4P3e9ll1ryrmoh8sKrHAM3gGrP4qZVQhc=" providerId="None" clId="Web-{19C75202-6D06-4DE0-B7B7-0ABC898F4D5D}" dt="2023-05-09T19:47:46.864" v="28"/>
          <ac:picMkLst>
            <pc:docMk/>
            <pc:sldMk cId="0" sldId="257"/>
            <ac:picMk id="58" creationId="{00000000-0000-0000-0000-000000000000}"/>
          </ac:picMkLst>
        </pc:picChg>
      </pc:sldChg>
      <pc:sldChg chg="addSp delSp modSp ord">
        <pc:chgData name="Jacob Gallion" userId="t7uufXWPNF4P3e9ll1ryrmoh8sKrHAM3gGrP4qZVQhc=" providerId="None" clId="Web-{19C75202-6D06-4DE0-B7B7-0ABC898F4D5D}" dt="2023-05-09T23:28:06.968" v="1370" actId="20577"/>
        <pc:sldMkLst>
          <pc:docMk/>
          <pc:sldMk cId="0" sldId="258"/>
        </pc:sldMkLst>
        <pc:spChg chg="add mod">
          <ac:chgData name="Jacob Gallion" userId="t7uufXWPNF4P3e9ll1ryrmoh8sKrHAM3gGrP4qZVQhc=" providerId="None" clId="Web-{19C75202-6D06-4DE0-B7B7-0ABC898F4D5D}" dt="2023-05-09T21:46:52.771" v="1081" actId="1076"/>
          <ac:spMkLst>
            <pc:docMk/>
            <pc:sldMk cId="0" sldId="258"/>
            <ac:spMk id="4" creationId="{8B7CA154-0420-5797-2C3D-51E72B248091}"/>
          </ac:spMkLst>
        </pc:spChg>
        <pc:spChg chg="mod">
          <ac:chgData name="Jacob Gallion" userId="t7uufXWPNF4P3e9ll1ryrmoh8sKrHAM3gGrP4qZVQhc=" providerId="None" clId="Web-{19C75202-6D06-4DE0-B7B7-0ABC898F4D5D}" dt="2023-05-09T19:47:17.723" v="24" actId="20577"/>
          <ac:spMkLst>
            <pc:docMk/>
            <pc:sldMk cId="0" sldId="258"/>
            <ac:spMk id="65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23:28:06.968" v="1370" actId="20577"/>
          <ac:spMkLst>
            <pc:docMk/>
            <pc:sldMk cId="0" sldId="258"/>
            <ac:spMk id="66" creationId="{00000000-0000-0000-0000-000000000000}"/>
          </ac:spMkLst>
        </pc:spChg>
        <pc:picChg chg="add del mod">
          <ac:chgData name="Jacob Gallion" userId="t7uufXWPNF4P3e9ll1ryrmoh8sKrHAM3gGrP4qZVQhc=" providerId="None" clId="Web-{19C75202-6D06-4DE0-B7B7-0ABC898F4D5D}" dt="2023-05-09T21:34:20.784" v="1002"/>
          <ac:picMkLst>
            <pc:docMk/>
            <pc:sldMk cId="0" sldId="258"/>
            <ac:picMk id="2" creationId="{355E5CEB-D541-30F7-6974-35BEEBF1E915}"/>
          </ac:picMkLst>
        </pc:picChg>
        <pc:picChg chg="add del mod">
          <ac:chgData name="Jacob Gallion" userId="t7uufXWPNF4P3e9ll1ryrmoh8sKrHAM3gGrP4qZVQhc=" providerId="None" clId="Web-{19C75202-6D06-4DE0-B7B7-0ABC898F4D5D}" dt="2023-05-09T21:34:27.362" v="1005"/>
          <ac:picMkLst>
            <pc:docMk/>
            <pc:sldMk cId="0" sldId="258"/>
            <ac:picMk id="3" creationId="{5B8E2DB0-A447-D3D3-882C-234CE26A35DD}"/>
          </ac:picMkLst>
        </pc:picChg>
        <pc:picChg chg="del">
          <ac:chgData name="Jacob Gallion" userId="t7uufXWPNF4P3e9ll1ryrmoh8sKrHAM3gGrP4qZVQhc=" providerId="None" clId="Web-{19C75202-6D06-4DE0-B7B7-0ABC898F4D5D}" dt="2023-05-09T19:47:45.161" v="27"/>
          <ac:picMkLst>
            <pc:docMk/>
            <pc:sldMk cId="0" sldId="258"/>
            <ac:picMk id="67" creationId="{00000000-0000-0000-0000-000000000000}"/>
          </ac:picMkLst>
        </pc:picChg>
      </pc:sldChg>
      <pc:sldChg chg="delSp modSp">
        <pc:chgData name="Jacob Gallion" userId="t7uufXWPNF4P3e9ll1ryrmoh8sKrHAM3gGrP4qZVQhc=" providerId="None" clId="Web-{19C75202-6D06-4DE0-B7B7-0ABC898F4D5D}" dt="2023-05-09T21:56:33.555" v="1138" actId="20577"/>
        <pc:sldMkLst>
          <pc:docMk/>
          <pc:sldMk cId="0" sldId="259"/>
        </pc:sldMkLst>
        <pc:spChg chg="mod">
          <ac:chgData name="Jacob Gallion" userId="t7uufXWPNF4P3e9ll1ryrmoh8sKrHAM3gGrP4qZVQhc=" providerId="None" clId="Web-{19C75202-6D06-4DE0-B7B7-0ABC898F4D5D}" dt="2023-05-09T21:56:33.555" v="1138" actId="20577"/>
          <ac:spMkLst>
            <pc:docMk/>
            <pc:sldMk cId="0" sldId="259"/>
            <ac:spMk id="72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19:54:34.741" v="59" actId="20577"/>
          <ac:spMkLst>
            <pc:docMk/>
            <pc:sldMk cId="0" sldId="259"/>
            <ac:spMk id="73" creationId="{00000000-0000-0000-0000-000000000000}"/>
          </ac:spMkLst>
        </pc:spChg>
        <pc:picChg chg="del mod">
          <ac:chgData name="Jacob Gallion" userId="t7uufXWPNF4P3e9ll1ryrmoh8sKrHAM3gGrP4qZVQhc=" providerId="None" clId="Web-{19C75202-6D06-4DE0-B7B7-0ABC898F4D5D}" dt="2023-05-09T19:47:38.598" v="26"/>
          <ac:picMkLst>
            <pc:docMk/>
            <pc:sldMk cId="0" sldId="259"/>
            <ac:picMk id="74" creationId="{00000000-0000-0000-0000-000000000000}"/>
          </ac:picMkLst>
        </pc:picChg>
      </pc:sldChg>
      <pc:sldChg chg="addSp delSp modSp">
        <pc:chgData name="Jacob Gallion" userId="t7uufXWPNF4P3e9ll1ryrmoh8sKrHAM3gGrP4qZVQhc=" providerId="None" clId="Web-{19C75202-6D06-4DE0-B7B7-0ABC898F4D5D}" dt="2023-05-09T22:24:50.156" v="1273" actId="1076"/>
        <pc:sldMkLst>
          <pc:docMk/>
          <pc:sldMk cId="0" sldId="260"/>
        </pc:sldMkLst>
        <pc:spChg chg="add del mod">
          <ac:chgData name="Jacob Gallion" userId="t7uufXWPNF4P3e9ll1ryrmoh8sKrHAM3gGrP4qZVQhc=" providerId="None" clId="Web-{19C75202-6D06-4DE0-B7B7-0ABC898F4D5D}" dt="2023-05-09T22:21:27.327" v="1210"/>
          <ac:spMkLst>
            <pc:docMk/>
            <pc:sldMk cId="0" sldId="260"/>
            <ac:spMk id="2" creationId="{4E1D9179-D566-67C0-7660-2706A53D10AE}"/>
          </ac:spMkLst>
        </pc:spChg>
        <pc:spChg chg="add del mod">
          <ac:chgData name="Jacob Gallion" userId="t7uufXWPNF4P3e9ll1ryrmoh8sKrHAM3gGrP4qZVQhc=" providerId="None" clId="Web-{19C75202-6D06-4DE0-B7B7-0ABC898F4D5D}" dt="2023-05-09T22:21:58.514" v="1226"/>
          <ac:spMkLst>
            <pc:docMk/>
            <pc:sldMk cId="0" sldId="260"/>
            <ac:spMk id="3" creationId="{7E9E25CD-9DBE-0520-9945-357D0CC696A7}"/>
          </ac:spMkLst>
        </pc:spChg>
        <pc:spChg chg="add mod">
          <ac:chgData name="Jacob Gallion" userId="t7uufXWPNF4P3e9ll1ryrmoh8sKrHAM3gGrP4qZVQhc=" providerId="None" clId="Web-{19C75202-6D06-4DE0-B7B7-0ABC898F4D5D}" dt="2023-05-09T22:24:50.156" v="1273" actId="1076"/>
          <ac:spMkLst>
            <pc:docMk/>
            <pc:sldMk cId="0" sldId="260"/>
            <ac:spMk id="8" creationId="{D26605B9-8D22-F51A-9364-012C5EFE21FA}"/>
          </ac:spMkLst>
        </pc:spChg>
        <pc:spChg chg="add del mod">
          <ac:chgData name="Jacob Gallion" userId="t7uufXWPNF4P3e9ll1ryrmoh8sKrHAM3gGrP4qZVQhc=" providerId="None" clId="Web-{19C75202-6D06-4DE0-B7B7-0ABC898F4D5D}" dt="2023-05-09T22:24:28.406" v="1271"/>
          <ac:spMkLst>
            <pc:docMk/>
            <pc:sldMk cId="0" sldId="260"/>
            <ac:spMk id="10" creationId="{48B114DA-B372-6D28-DC8F-829839777FD8}"/>
          </ac:spMkLst>
        </pc:spChg>
        <pc:spChg chg="del mod">
          <ac:chgData name="Jacob Gallion" userId="t7uufXWPNF4P3e9ll1ryrmoh8sKrHAM3gGrP4qZVQhc=" providerId="None" clId="Web-{19C75202-6D06-4DE0-B7B7-0ABC898F4D5D}" dt="2023-05-09T22:24:25.406" v="1270"/>
          <ac:spMkLst>
            <pc:docMk/>
            <pc:sldMk cId="0" sldId="260"/>
            <ac:spMk id="79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19:55:47.788" v="86" actId="20577"/>
          <ac:spMkLst>
            <pc:docMk/>
            <pc:sldMk cId="0" sldId="260"/>
            <ac:spMk id="80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22:22:07.702" v="1232" actId="20577"/>
          <ac:spMkLst>
            <pc:docMk/>
            <pc:sldMk cId="0" sldId="260"/>
            <ac:spMk id="81" creationId="{00000000-0000-0000-0000-000000000000}"/>
          </ac:spMkLst>
        </pc:spChg>
        <pc:picChg chg="add del mod">
          <ac:chgData name="Jacob Gallion" userId="t7uufXWPNF4P3e9ll1ryrmoh8sKrHAM3gGrP4qZVQhc=" providerId="None" clId="Web-{19C75202-6D06-4DE0-B7B7-0ABC898F4D5D}" dt="2023-05-09T22:22:38.655" v="1239"/>
          <ac:picMkLst>
            <pc:docMk/>
            <pc:sldMk cId="0" sldId="260"/>
            <ac:picMk id="4" creationId="{E9B17C8F-EB50-1805-7AB6-49958895E72D}"/>
          </ac:picMkLst>
        </pc:picChg>
        <pc:picChg chg="add del mod">
          <ac:chgData name="Jacob Gallion" userId="t7uufXWPNF4P3e9ll1ryrmoh8sKrHAM3gGrP4qZVQhc=" providerId="None" clId="Web-{19C75202-6D06-4DE0-B7B7-0ABC898F4D5D}" dt="2023-05-09T22:23:18.483" v="1246"/>
          <ac:picMkLst>
            <pc:docMk/>
            <pc:sldMk cId="0" sldId="260"/>
            <ac:picMk id="5" creationId="{892EDB1B-D0DD-9CA6-E6A5-9886819723E3}"/>
          </ac:picMkLst>
        </pc:picChg>
        <pc:picChg chg="add del mod">
          <ac:chgData name="Jacob Gallion" userId="t7uufXWPNF4P3e9ll1ryrmoh8sKrHAM3gGrP4qZVQhc=" providerId="None" clId="Web-{19C75202-6D06-4DE0-B7B7-0ABC898F4D5D}" dt="2023-05-09T22:23:25.827" v="1248"/>
          <ac:picMkLst>
            <pc:docMk/>
            <pc:sldMk cId="0" sldId="260"/>
            <ac:picMk id="6" creationId="{FC8BD4F2-4DF0-BB4F-F5DA-7AAE845EECFB}"/>
          </ac:picMkLst>
        </pc:picChg>
      </pc:sldChg>
      <pc:sldChg chg="addSp delSp modSp">
        <pc:chgData name="Jacob Gallion" userId="t7uufXWPNF4P3e9ll1ryrmoh8sKrHAM3gGrP4qZVQhc=" providerId="None" clId="Web-{19C75202-6D06-4DE0-B7B7-0ABC898F4D5D}" dt="2023-05-09T22:27:15.578" v="1299" actId="14100"/>
        <pc:sldMkLst>
          <pc:docMk/>
          <pc:sldMk cId="0" sldId="261"/>
        </pc:sldMkLst>
        <pc:spChg chg="mod">
          <ac:chgData name="Jacob Gallion" userId="t7uufXWPNF4P3e9ll1ryrmoh8sKrHAM3gGrP4qZVQhc=" providerId="None" clId="Web-{19C75202-6D06-4DE0-B7B7-0ABC898F4D5D}" dt="2023-05-09T20:03:05.102" v="213" actId="20577"/>
          <ac:spMkLst>
            <pc:docMk/>
            <pc:sldMk cId="0" sldId="261"/>
            <ac:spMk id="86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22:27:10.016" v="1298" actId="20577"/>
          <ac:spMkLst>
            <pc:docMk/>
            <pc:sldMk cId="0" sldId="261"/>
            <ac:spMk id="87" creationId="{00000000-0000-0000-0000-000000000000}"/>
          </ac:spMkLst>
        </pc:spChg>
        <pc:picChg chg="add mod">
          <ac:chgData name="Jacob Gallion" userId="t7uufXWPNF4P3e9ll1ryrmoh8sKrHAM3gGrP4qZVQhc=" providerId="None" clId="Web-{19C75202-6D06-4DE0-B7B7-0ABC898F4D5D}" dt="2023-05-09T22:27:15.578" v="1299" actId="14100"/>
          <ac:picMkLst>
            <pc:docMk/>
            <pc:sldMk cId="0" sldId="261"/>
            <ac:picMk id="2" creationId="{03AD38CE-85BD-A6B3-A44B-7811855DE952}"/>
          </ac:picMkLst>
        </pc:picChg>
        <pc:picChg chg="del">
          <ac:chgData name="Jacob Gallion" userId="t7uufXWPNF4P3e9ll1ryrmoh8sKrHAM3gGrP4qZVQhc=" providerId="None" clId="Web-{19C75202-6D06-4DE0-B7B7-0ABC898F4D5D}" dt="2023-05-09T20:06:20.697" v="271"/>
          <ac:picMkLst>
            <pc:docMk/>
            <pc:sldMk cId="0" sldId="261"/>
            <ac:picMk id="88" creationId="{00000000-0000-0000-0000-000000000000}"/>
          </ac:picMkLst>
        </pc:picChg>
      </pc:sldChg>
      <pc:sldChg chg="addSp delSp modSp">
        <pc:chgData name="Jacob Gallion" userId="t7uufXWPNF4P3e9ll1ryrmoh8sKrHAM3gGrP4qZVQhc=" providerId="None" clId="Web-{19C75202-6D06-4DE0-B7B7-0ABC898F4D5D}" dt="2023-05-09T22:02:24.525" v="1154" actId="1076"/>
        <pc:sldMkLst>
          <pc:docMk/>
          <pc:sldMk cId="0" sldId="262"/>
        </pc:sldMkLst>
        <pc:spChg chg="mod">
          <ac:chgData name="Jacob Gallion" userId="t7uufXWPNF4P3e9ll1ryrmoh8sKrHAM3gGrP4qZVQhc=" providerId="None" clId="Web-{19C75202-6D06-4DE0-B7B7-0ABC898F4D5D}" dt="2023-05-09T20:08:36.947" v="287" actId="20577"/>
          <ac:spMkLst>
            <pc:docMk/>
            <pc:sldMk cId="0" sldId="262"/>
            <ac:spMk id="93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20:11:37.229" v="333" actId="20577"/>
          <ac:spMkLst>
            <pc:docMk/>
            <pc:sldMk cId="0" sldId="262"/>
            <ac:spMk id="94" creationId="{00000000-0000-0000-0000-000000000000}"/>
          </ac:spMkLst>
        </pc:spChg>
        <pc:spChg chg="del">
          <ac:chgData name="Jacob Gallion" userId="t7uufXWPNF4P3e9ll1ryrmoh8sKrHAM3gGrP4qZVQhc=" providerId="None" clId="Web-{19C75202-6D06-4DE0-B7B7-0ABC898F4D5D}" dt="2023-05-09T20:08:46.354" v="291"/>
          <ac:spMkLst>
            <pc:docMk/>
            <pc:sldMk cId="0" sldId="262"/>
            <ac:spMk id="96" creationId="{00000000-0000-0000-0000-000000000000}"/>
          </ac:spMkLst>
        </pc:spChg>
        <pc:picChg chg="add del mod">
          <ac:chgData name="Jacob Gallion" userId="t7uufXWPNF4P3e9ll1ryrmoh8sKrHAM3gGrP4qZVQhc=" providerId="None" clId="Web-{19C75202-6D06-4DE0-B7B7-0ABC898F4D5D}" dt="2023-05-09T22:01:55.541" v="1147"/>
          <ac:picMkLst>
            <pc:docMk/>
            <pc:sldMk cId="0" sldId="262"/>
            <ac:picMk id="2" creationId="{76A11857-9E50-9BE9-CCA8-BC0DDA0CD020}"/>
          </ac:picMkLst>
        </pc:picChg>
        <pc:picChg chg="add mod">
          <ac:chgData name="Jacob Gallion" userId="t7uufXWPNF4P3e9ll1ryrmoh8sKrHAM3gGrP4qZVQhc=" providerId="None" clId="Web-{19C75202-6D06-4DE0-B7B7-0ABC898F4D5D}" dt="2023-05-09T22:02:24.525" v="1154" actId="1076"/>
          <ac:picMkLst>
            <pc:docMk/>
            <pc:sldMk cId="0" sldId="262"/>
            <ac:picMk id="3" creationId="{79095449-E103-BD73-1E65-522BFDE66350}"/>
          </ac:picMkLst>
        </pc:picChg>
        <pc:picChg chg="del">
          <ac:chgData name="Jacob Gallion" userId="t7uufXWPNF4P3e9ll1ryrmoh8sKrHAM3gGrP4qZVQhc=" providerId="None" clId="Web-{19C75202-6D06-4DE0-B7B7-0ABC898F4D5D}" dt="2023-05-09T20:08:39.197" v="288"/>
          <ac:picMkLst>
            <pc:docMk/>
            <pc:sldMk cId="0" sldId="262"/>
            <ac:picMk id="95" creationId="{00000000-0000-0000-0000-000000000000}"/>
          </ac:picMkLst>
        </pc:picChg>
      </pc:sldChg>
      <pc:sldChg chg="modSp">
        <pc:chgData name="Jacob Gallion" userId="t7uufXWPNF4P3e9ll1ryrmoh8sKrHAM3gGrP4qZVQhc=" providerId="None" clId="Web-{19C75202-6D06-4DE0-B7B7-0ABC898F4D5D}" dt="2023-05-09T20:21:25.935" v="507" actId="20577"/>
        <pc:sldMkLst>
          <pc:docMk/>
          <pc:sldMk cId="0" sldId="263"/>
        </pc:sldMkLst>
        <pc:spChg chg="mod">
          <ac:chgData name="Jacob Gallion" userId="t7uufXWPNF4P3e9ll1ryrmoh8sKrHAM3gGrP4qZVQhc=" providerId="None" clId="Web-{19C75202-6D06-4DE0-B7B7-0ABC898F4D5D}" dt="2023-05-09T20:21:25.935" v="507" actId="20577"/>
          <ac:spMkLst>
            <pc:docMk/>
            <pc:sldMk cId="0" sldId="263"/>
            <ac:spMk id="102" creationId="{00000000-0000-0000-0000-000000000000}"/>
          </ac:spMkLst>
        </pc:spChg>
      </pc:sldChg>
      <pc:sldChg chg="modSp del">
        <pc:chgData name="Jacob Gallion" userId="t7uufXWPNF4P3e9ll1ryrmoh8sKrHAM3gGrP4qZVQhc=" providerId="None" clId="Web-{19C75202-6D06-4DE0-B7B7-0ABC898F4D5D}" dt="2023-05-09T20:32:24.641" v="697"/>
        <pc:sldMkLst>
          <pc:docMk/>
          <pc:sldMk cId="0" sldId="264"/>
        </pc:sldMkLst>
        <pc:spChg chg="mod">
          <ac:chgData name="Jacob Gallion" userId="t7uufXWPNF4P3e9ll1ryrmoh8sKrHAM3gGrP4qZVQhc=" providerId="None" clId="Web-{19C75202-6D06-4DE0-B7B7-0ABC898F4D5D}" dt="2023-05-09T20:32:20.750" v="696" actId="20577"/>
          <ac:spMkLst>
            <pc:docMk/>
            <pc:sldMk cId="0" sldId="264"/>
            <ac:spMk id="108" creationId="{00000000-0000-0000-0000-000000000000}"/>
          </ac:spMkLst>
        </pc:spChg>
      </pc:sldChg>
      <pc:sldChg chg="del">
        <pc:chgData name="Jacob Gallion" userId="t7uufXWPNF4P3e9ll1ryrmoh8sKrHAM3gGrP4qZVQhc=" providerId="None" clId="Web-{19C75202-6D06-4DE0-B7B7-0ABC898F4D5D}" dt="2023-05-09T20:34:46.157" v="727"/>
        <pc:sldMkLst>
          <pc:docMk/>
          <pc:sldMk cId="0" sldId="265"/>
        </pc:sldMkLst>
      </pc:sldChg>
      <pc:sldChg chg="addSp modSp add replId">
        <pc:chgData name="Jacob Gallion" userId="t7uufXWPNF4P3e9ll1ryrmoh8sKrHAM3gGrP4qZVQhc=" providerId="None" clId="Web-{19C75202-6D06-4DE0-B7B7-0ABC898F4D5D}" dt="2023-05-09T21:31:27.533" v="970" actId="1076"/>
        <pc:sldMkLst>
          <pc:docMk/>
          <pc:sldMk cId="3342101544" sldId="266"/>
        </pc:sldMkLst>
        <pc:spChg chg="mod">
          <ac:chgData name="Jacob Gallion" userId="t7uufXWPNF4P3e9ll1ryrmoh8sKrHAM3gGrP4qZVQhc=" providerId="None" clId="Web-{19C75202-6D06-4DE0-B7B7-0ABC898F4D5D}" dt="2023-05-09T20:12:29.511" v="340" actId="20577"/>
          <ac:spMkLst>
            <pc:docMk/>
            <pc:sldMk cId="3342101544" sldId="266"/>
            <ac:spMk id="93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20:40:39.425" v="756" actId="20577"/>
          <ac:spMkLst>
            <pc:docMk/>
            <pc:sldMk cId="3342101544" sldId="266"/>
            <ac:spMk id="94" creationId="{00000000-0000-0000-0000-000000000000}"/>
          </ac:spMkLst>
        </pc:spChg>
        <pc:picChg chg="add mod">
          <ac:chgData name="Jacob Gallion" userId="t7uufXWPNF4P3e9ll1ryrmoh8sKrHAM3gGrP4qZVQhc=" providerId="None" clId="Web-{19C75202-6D06-4DE0-B7B7-0ABC898F4D5D}" dt="2023-05-09T21:31:27.533" v="970" actId="1076"/>
          <ac:picMkLst>
            <pc:docMk/>
            <pc:sldMk cId="3342101544" sldId="266"/>
            <ac:picMk id="2" creationId="{D19E7242-C588-6D8D-7772-436A7B01E5A3}"/>
          </ac:picMkLst>
        </pc:picChg>
      </pc:sldChg>
      <pc:sldChg chg="modSp add replId">
        <pc:chgData name="Jacob Gallion" userId="t7uufXWPNF4P3e9ll1ryrmoh8sKrHAM3gGrP4qZVQhc=" providerId="None" clId="Web-{19C75202-6D06-4DE0-B7B7-0ABC898F4D5D}" dt="2023-05-09T20:21:01.716" v="502" actId="20577"/>
        <pc:sldMkLst>
          <pc:docMk/>
          <pc:sldMk cId="3208359042" sldId="267"/>
        </pc:sldMkLst>
        <pc:spChg chg="mod">
          <ac:chgData name="Jacob Gallion" userId="t7uufXWPNF4P3e9ll1ryrmoh8sKrHAM3gGrP4qZVQhc=" providerId="None" clId="Web-{19C75202-6D06-4DE0-B7B7-0ABC898F4D5D}" dt="2023-05-09T20:18:09.684" v="433" actId="20577"/>
          <ac:spMkLst>
            <pc:docMk/>
            <pc:sldMk cId="3208359042" sldId="267"/>
            <ac:spMk id="93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20:21:01.716" v="502" actId="20577"/>
          <ac:spMkLst>
            <pc:docMk/>
            <pc:sldMk cId="3208359042" sldId="267"/>
            <ac:spMk id="94" creationId="{00000000-0000-0000-0000-000000000000}"/>
          </ac:spMkLst>
        </pc:spChg>
      </pc:sldChg>
      <pc:sldChg chg="addSp modSp add replId">
        <pc:chgData name="Jacob Gallion" userId="t7uufXWPNF4P3e9ll1ryrmoh8sKrHAM3gGrP4qZVQhc=" providerId="None" clId="Web-{19C75202-6D06-4DE0-B7B7-0ABC898F4D5D}" dt="2023-05-09T22:41:32.848" v="1305" actId="20577"/>
        <pc:sldMkLst>
          <pc:docMk/>
          <pc:sldMk cId="2052554663" sldId="268"/>
        </pc:sldMkLst>
        <pc:spChg chg="add mod">
          <ac:chgData name="Jacob Gallion" userId="t7uufXWPNF4P3e9ll1ryrmoh8sKrHAM3gGrP4qZVQhc=" providerId="None" clId="Web-{19C75202-6D06-4DE0-B7B7-0ABC898F4D5D}" dt="2023-05-09T21:53:14.960" v="1130" actId="1076"/>
          <ac:spMkLst>
            <pc:docMk/>
            <pc:sldMk cId="2052554663" sldId="268"/>
            <ac:spMk id="3" creationId="{97FA825E-51E8-D61E-A508-6A9F35F17090}"/>
          </ac:spMkLst>
        </pc:spChg>
        <pc:spChg chg="mod">
          <ac:chgData name="Jacob Gallion" userId="t7uufXWPNF4P3e9ll1ryrmoh8sKrHAM3gGrP4qZVQhc=" providerId="None" clId="Web-{19C75202-6D06-4DE0-B7B7-0ABC898F4D5D}" dt="2023-05-09T20:21:58.045" v="518" actId="20577"/>
          <ac:spMkLst>
            <pc:docMk/>
            <pc:sldMk cId="2052554663" sldId="268"/>
            <ac:spMk id="93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22:41:32.848" v="1305" actId="20577"/>
          <ac:spMkLst>
            <pc:docMk/>
            <pc:sldMk cId="2052554663" sldId="268"/>
            <ac:spMk id="94" creationId="{00000000-0000-0000-0000-000000000000}"/>
          </ac:spMkLst>
        </pc:spChg>
        <pc:picChg chg="add mod">
          <ac:chgData name="Jacob Gallion" userId="t7uufXWPNF4P3e9ll1ryrmoh8sKrHAM3gGrP4qZVQhc=" providerId="None" clId="Web-{19C75202-6D06-4DE0-B7B7-0ABC898F4D5D}" dt="2023-05-09T21:53:04.804" v="1129" actId="14100"/>
          <ac:picMkLst>
            <pc:docMk/>
            <pc:sldMk cId="2052554663" sldId="268"/>
            <ac:picMk id="2" creationId="{D8AB51A9-83F4-D63D-BE65-268B477A6EA1}"/>
          </ac:picMkLst>
        </pc:picChg>
      </pc:sldChg>
      <pc:sldChg chg="delSp modSp add replId">
        <pc:chgData name="Jacob Gallion" userId="t7uufXWPNF4P3e9ll1ryrmoh8sKrHAM3gGrP4qZVQhc=" providerId="None" clId="Web-{19C75202-6D06-4DE0-B7B7-0ABC898F4D5D}" dt="2023-05-09T22:52:26.178" v="1320" actId="20577"/>
        <pc:sldMkLst>
          <pc:docMk/>
          <pc:sldMk cId="2606491968" sldId="269"/>
        </pc:sldMkLst>
        <pc:spChg chg="del mod">
          <ac:chgData name="Jacob Gallion" userId="t7uufXWPNF4P3e9ll1ryrmoh8sKrHAM3gGrP4qZVQhc=" providerId="None" clId="Web-{19C75202-6D06-4DE0-B7B7-0ABC898F4D5D}" dt="2023-05-09T20:26:11.124" v="609"/>
          <ac:spMkLst>
            <pc:docMk/>
            <pc:sldMk cId="2606491968" sldId="269"/>
            <ac:spMk id="3" creationId="{97FA825E-51E8-D61E-A508-6A9F35F17090}"/>
          </ac:spMkLst>
        </pc:spChg>
        <pc:spChg chg="mod">
          <ac:chgData name="Jacob Gallion" userId="t7uufXWPNF4P3e9ll1ryrmoh8sKrHAM3gGrP4qZVQhc=" providerId="None" clId="Web-{19C75202-6D06-4DE0-B7B7-0ABC898F4D5D}" dt="2023-05-09T22:52:26.178" v="1320" actId="20577"/>
          <ac:spMkLst>
            <pc:docMk/>
            <pc:sldMk cId="2606491968" sldId="269"/>
            <ac:spMk id="93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22:52:15.319" v="1312" actId="20577"/>
          <ac:spMkLst>
            <pc:docMk/>
            <pc:sldMk cId="2606491968" sldId="269"/>
            <ac:spMk id="94" creationId="{00000000-0000-0000-0000-000000000000}"/>
          </ac:spMkLst>
        </pc:spChg>
        <pc:picChg chg="del">
          <ac:chgData name="Jacob Gallion" userId="t7uufXWPNF4P3e9ll1ryrmoh8sKrHAM3gGrP4qZVQhc=" providerId="None" clId="Web-{19C75202-6D06-4DE0-B7B7-0ABC898F4D5D}" dt="2023-05-09T20:25:48.827" v="600"/>
          <ac:picMkLst>
            <pc:docMk/>
            <pc:sldMk cId="2606491968" sldId="269"/>
            <ac:picMk id="2" creationId="{D8AB51A9-83F4-D63D-BE65-268B477A6EA1}"/>
          </ac:picMkLst>
        </pc:picChg>
      </pc:sldChg>
      <pc:sldChg chg="modSp add replId">
        <pc:chgData name="Jacob Gallion" userId="t7uufXWPNF4P3e9ll1ryrmoh8sKrHAM3gGrP4qZVQhc=" providerId="None" clId="Web-{19C75202-6D06-4DE0-B7B7-0ABC898F4D5D}" dt="2023-05-09T20:32:54.141" v="720" actId="20577"/>
        <pc:sldMkLst>
          <pc:docMk/>
          <pc:sldMk cId="891264690" sldId="270"/>
        </pc:sldMkLst>
        <pc:spChg chg="mod">
          <ac:chgData name="Jacob Gallion" userId="t7uufXWPNF4P3e9ll1ryrmoh8sKrHAM3gGrP4qZVQhc=" providerId="None" clId="Web-{19C75202-6D06-4DE0-B7B7-0ABC898F4D5D}" dt="2023-05-09T20:32:29.891" v="701" actId="20577"/>
          <ac:spMkLst>
            <pc:docMk/>
            <pc:sldMk cId="891264690" sldId="270"/>
            <ac:spMk id="93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20:32:54.141" v="720" actId="20577"/>
          <ac:spMkLst>
            <pc:docMk/>
            <pc:sldMk cId="891264690" sldId="270"/>
            <ac:spMk id="94" creationId="{00000000-0000-0000-0000-000000000000}"/>
          </ac:spMkLst>
        </pc:spChg>
      </pc:sldChg>
      <pc:sldChg chg="addSp new del">
        <pc:chgData name="Jacob Gallion" userId="t7uufXWPNF4P3e9ll1ryrmoh8sKrHAM3gGrP4qZVQhc=" providerId="None" clId="Web-{19C75202-6D06-4DE0-B7B7-0ABC898F4D5D}" dt="2023-05-09T20:46:34.176" v="769"/>
        <pc:sldMkLst>
          <pc:docMk/>
          <pc:sldMk cId="645677435" sldId="271"/>
        </pc:sldMkLst>
        <pc:spChg chg="add">
          <ac:chgData name="Jacob Gallion" userId="t7uufXWPNF4P3e9ll1ryrmoh8sKrHAM3gGrP4qZVQhc=" providerId="None" clId="Web-{19C75202-6D06-4DE0-B7B7-0ABC898F4D5D}" dt="2023-05-09T20:46:29.129" v="768"/>
          <ac:spMkLst>
            <pc:docMk/>
            <pc:sldMk cId="645677435" sldId="271"/>
            <ac:spMk id="4" creationId="{AAB8CD04-1FE9-D0C7-3E24-8009F36880B2}"/>
          </ac:spMkLst>
        </pc:spChg>
      </pc:sldChg>
      <pc:sldChg chg="addSp delSp modSp add replId">
        <pc:chgData name="Jacob Gallion" userId="t7uufXWPNF4P3e9ll1ryrmoh8sKrHAM3gGrP4qZVQhc=" providerId="None" clId="Web-{19C75202-6D06-4DE0-B7B7-0ABC898F4D5D}" dt="2023-05-09T22:19:22.404" v="1176" actId="1076"/>
        <pc:sldMkLst>
          <pc:docMk/>
          <pc:sldMk cId="3255136395" sldId="271"/>
        </pc:sldMkLst>
        <pc:spChg chg="del mod">
          <ac:chgData name="Jacob Gallion" userId="t7uufXWPNF4P3e9ll1ryrmoh8sKrHAM3gGrP4qZVQhc=" providerId="None" clId="Web-{19C75202-6D06-4DE0-B7B7-0ABC898F4D5D}" dt="2023-05-09T20:47:11.129" v="790"/>
          <ac:spMkLst>
            <pc:docMk/>
            <pc:sldMk cId="3255136395" sldId="271"/>
            <ac:spMk id="2" creationId="{4E1D9179-D566-67C0-7660-2706A53D10AE}"/>
          </ac:spMkLst>
        </pc:spChg>
        <pc:spChg chg="del mod">
          <ac:chgData name="Jacob Gallion" userId="t7uufXWPNF4P3e9ll1ryrmoh8sKrHAM3gGrP4qZVQhc=" providerId="None" clId="Web-{19C75202-6D06-4DE0-B7B7-0ABC898F4D5D}" dt="2023-05-09T20:49:43.036" v="802"/>
          <ac:spMkLst>
            <pc:docMk/>
            <pc:sldMk cId="3255136395" sldId="271"/>
            <ac:spMk id="3" creationId="{7E9E25CD-9DBE-0520-9945-357D0CC696A7}"/>
          </ac:spMkLst>
        </pc:spChg>
        <pc:spChg chg="add del mod">
          <ac:chgData name="Jacob Gallion" userId="t7uufXWPNF4P3e9ll1ryrmoh8sKrHAM3gGrP4qZVQhc=" providerId="None" clId="Web-{19C75202-6D06-4DE0-B7B7-0ABC898F4D5D}" dt="2023-05-09T20:49:48.005" v="807"/>
          <ac:spMkLst>
            <pc:docMk/>
            <pc:sldMk cId="3255136395" sldId="271"/>
            <ac:spMk id="7" creationId="{CEA508AC-8E4D-FD35-9D35-98C031478E62}"/>
          </ac:spMkLst>
        </pc:spChg>
        <pc:spChg chg="add del mod">
          <ac:chgData name="Jacob Gallion" userId="t7uufXWPNF4P3e9ll1ryrmoh8sKrHAM3gGrP4qZVQhc=" providerId="None" clId="Web-{19C75202-6D06-4DE0-B7B7-0ABC898F4D5D}" dt="2023-05-09T20:50:15.099" v="816"/>
          <ac:spMkLst>
            <pc:docMk/>
            <pc:sldMk cId="3255136395" sldId="271"/>
            <ac:spMk id="9" creationId="{F692C6C1-E8D4-10AC-BE31-590368AE949C}"/>
          </ac:spMkLst>
        </pc:spChg>
        <pc:spChg chg="del mod">
          <ac:chgData name="Jacob Gallion" userId="t7uufXWPNF4P3e9ll1ryrmoh8sKrHAM3gGrP4qZVQhc=" providerId="None" clId="Web-{19C75202-6D06-4DE0-B7B7-0ABC898F4D5D}" dt="2023-05-09T20:50:10.755" v="814"/>
          <ac:spMkLst>
            <pc:docMk/>
            <pc:sldMk cId="3255136395" sldId="271"/>
            <ac:spMk id="79" creationId="{00000000-0000-0000-0000-000000000000}"/>
          </ac:spMkLst>
        </pc:spChg>
        <pc:spChg chg="mod">
          <ac:chgData name="Jacob Gallion" userId="t7uufXWPNF4P3e9ll1ryrmoh8sKrHAM3gGrP4qZVQhc=" providerId="None" clId="Web-{19C75202-6D06-4DE0-B7B7-0ABC898F4D5D}" dt="2023-05-09T20:50:08.740" v="813" actId="20577"/>
          <ac:spMkLst>
            <pc:docMk/>
            <pc:sldMk cId="3255136395" sldId="271"/>
            <ac:spMk id="80" creationId="{00000000-0000-0000-0000-000000000000}"/>
          </ac:spMkLst>
        </pc:spChg>
        <pc:spChg chg="del mod">
          <ac:chgData name="Jacob Gallion" userId="t7uufXWPNF4P3e9ll1ryrmoh8sKrHAM3gGrP4qZVQhc=" providerId="None" clId="Web-{19C75202-6D06-4DE0-B7B7-0ABC898F4D5D}" dt="2023-05-09T20:49:44.818" v="805"/>
          <ac:spMkLst>
            <pc:docMk/>
            <pc:sldMk cId="3255136395" sldId="271"/>
            <ac:spMk id="81" creationId="{00000000-0000-0000-0000-000000000000}"/>
          </ac:spMkLst>
        </pc:spChg>
        <pc:picChg chg="add del mod">
          <ac:chgData name="Jacob Gallion" userId="t7uufXWPNF4P3e9ll1ryrmoh8sKrHAM3gGrP4qZVQhc=" providerId="None" clId="Web-{19C75202-6D06-4DE0-B7B7-0ABC898F4D5D}" dt="2023-05-09T20:49:14.396" v="795"/>
          <ac:picMkLst>
            <pc:docMk/>
            <pc:sldMk cId="3255136395" sldId="271"/>
            <ac:picMk id="4" creationId="{7C8DE307-6546-8734-6F62-89D84454B13A}"/>
          </ac:picMkLst>
        </pc:picChg>
        <pc:picChg chg="add del mod">
          <ac:chgData name="Jacob Gallion" userId="t7uufXWPNF4P3e9ll1ryrmoh8sKrHAM3gGrP4qZVQhc=" providerId="None" clId="Web-{19C75202-6D06-4DE0-B7B7-0ABC898F4D5D}" dt="2023-05-09T20:50:48.912" v="824"/>
          <ac:picMkLst>
            <pc:docMk/>
            <pc:sldMk cId="3255136395" sldId="271"/>
            <ac:picMk id="5" creationId="{F7F781B7-414F-12FF-2DEB-49B3C3AF2994}"/>
          </ac:picMkLst>
        </pc:picChg>
        <pc:picChg chg="add mod">
          <ac:chgData name="Jacob Gallion" userId="t7uufXWPNF4P3e9ll1ryrmoh8sKrHAM3gGrP4qZVQhc=" providerId="None" clId="Web-{19C75202-6D06-4DE0-B7B7-0ABC898F4D5D}" dt="2023-05-09T22:19:22.404" v="1176" actId="1076"/>
          <ac:picMkLst>
            <pc:docMk/>
            <pc:sldMk cId="3255136395" sldId="271"/>
            <ac:picMk id="10" creationId="{29D8E57E-4D6D-1D86-A8C8-E509E3031EC4}"/>
          </ac:picMkLst>
        </pc:picChg>
      </pc:sldChg>
      <pc:sldChg chg="addSp delSp modSp add ord replId">
        <pc:chgData name="Jacob Gallion" userId="t7uufXWPNF4P3e9ll1ryrmoh8sKrHAM3gGrP4qZVQhc=" providerId="None" clId="Web-{19C75202-6D06-4DE0-B7B7-0ABC898F4D5D}" dt="2023-05-09T22:25:47.765" v="1287" actId="1076"/>
        <pc:sldMkLst>
          <pc:docMk/>
          <pc:sldMk cId="455478443" sldId="272"/>
        </pc:sldMkLst>
        <pc:spChg chg="add mod">
          <ac:chgData name="Jacob Gallion" userId="t7uufXWPNF4P3e9ll1ryrmoh8sKrHAM3gGrP4qZVQhc=" providerId="None" clId="Web-{19C75202-6D06-4DE0-B7B7-0ABC898F4D5D}" dt="2023-05-09T22:25:47.765" v="1287" actId="1076"/>
          <ac:spMkLst>
            <pc:docMk/>
            <pc:sldMk cId="455478443" sldId="272"/>
            <ac:spMk id="5" creationId="{F18621CA-DC6D-A05F-D994-308AE9583D9D}"/>
          </ac:spMkLst>
        </pc:spChg>
        <pc:spChg chg="mod">
          <ac:chgData name="Jacob Gallion" userId="t7uufXWPNF4P3e9ll1ryrmoh8sKrHAM3gGrP4qZVQhc=" providerId="None" clId="Web-{19C75202-6D06-4DE0-B7B7-0ABC898F4D5D}" dt="2023-05-09T20:51:26.209" v="829" actId="20577"/>
          <ac:spMkLst>
            <pc:docMk/>
            <pc:sldMk cId="455478443" sldId="272"/>
            <ac:spMk id="80" creationId="{00000000-0000-0000-0000-000000000000}"/>
          </ac:spMkLst>
        </pc:spChg>
        <pc:picChg chg="add del mod">
          <ac:chgData name="Jacob Gallion" userId="t7uufXWPNF4P3e9ll1ryrmoh8sKrHAM3gGrP4qZVQhc=" providerId="None" clId="Web-{19C75202-6D06-4DE0-B7B7-0ABC898F4D5D}" dt="2023-05-09T21:18:14.154" v="871"/>
          <ac:picMkLst>
            <pc:docMk/>
            <pc:sldMk cId="455478443" sldId="272"/>
            <ac:picMk id="2" creationId="{7B1AAFF2-C428-93F4-4967-FFC3EC0BFFE2}"/>
          </ac:picMkLst>
        </pc:picChg>
        <pc:picChg chg="add del mod">
          <ac:chgData name="Jacob Gallion" userId="t7uufXWPNF4P3e9ll1ryrmoh8sKrHAM3gGrP4qZVQhc=" providerId="None" clId="Web-{19C75202-6D06-4DE0-B7B7-0ABC898F4D5D}" dt="2023-05-09T21:19:50.436" v="877"/>
          <ac:picMkLst>
            <pc:docMk/>
            <pc:sldMk cId="455478443" sldId="272"/>
            <ac:picMk id="3" creationId="{1976904F-8AE4-BAD3-AD36-9FD69D292277}"/>
          </ac:picMkLst>
        </pc:picChg>
        <pc:picChg chg="add del mod">
          <ac:chgData name="Jacob Gallion" userId="t7uufXWPNF4P3e9ll1ryrmoh8sKrHAM3gGrP4qZVQhc=" providerId="None" clId="Web-{19C75202-6D06-4DE0-B7B7-0ABC898F4D5D}" dt="2023-05-09T21:20:18.452" v="882"/>
          <ac:picMkLst>
            <pc:docMk/>
            <pc:sldMk cId="455478443" sldId="272"/>
            <ac:picMk id="4" creationId="{C431D68B-62A2-5714-6231-4E04A6C15938}"/>
          </ac:picMkLst>
        </pc:picChg>
        <pc:picChg chg="del">
          <ac:chgData name="Jacob Gallion" userId="t7uufXWPNF4P3e9ll1ryrmoh8sKrHAM3gGrP4qZVQhc=" providerId="None" clId="Web-{19C75202-6D06-4DE0-B7B7-0ABC898F4D5D}" dt="2023-05-09T20:51:28.162" v="830"/>
          <ac:picMkLst>
            <pc:docMk/>
            <pc:sldMk cId="455478443" sldId="272"/>
            <ac:picMk id="10" creationId="{29D8E57E-4D6D-1D86-A8C8-E509E3031EC4}"/>
          </ac:picMkLst>
        </pc:picChg>
      </pc:sldChg>
      <pc:sldChg chg="addSp delSp modSp add ord replId">
        <pc:chgData name="Jacob Gallion" userId="t7uufXWPNF4P3e9ll1ryrmoh8sKrHAM3gGrP4qZVQhc=" providerId="None" clId="Web-{19C75202-6D06-4DE0-B7B7-0ABC898F4D5D}" dt="2023-05-09T21:24:11.203" v="917" actId="20577"/>
        <pc:sldMkLst>
          <pc:docMk/>
          <pc:sldMk cId="1790059872" sldId="273"/>
        </pc:sldMkLst>
        <pc:spChg chg="mod">
          <ac:chgData name="Jacob Gallion" userId="t7uufXWPNF4P3e9ll1ryrmoh8sKrHAM3gGrP4qZVQhc=" providerId="None" clId="Web-{19C75202-6D06-4DE0-B7B7-0ABC898F4D5D}" dt="2023-05-09T21:24:11.203" v="917" actId="20577"/>
          <ac:spMkLst>
            <pc:docMk/>
            <pc:sldMk cId="1790059872" sldId="273"/>
            <ac:spMk id="80" creationId="{00000000-0000-0000-0000-000000000000}"/>
          </ac:spMkLst>
        </pc:spChg>
        <pc:picChg chg="add del mod">
          <ac:chgData name="Jacob Gallion" userId="t7uufXWPNF4P3e9ll1ryrmoh8sKrHAM3gGrP4qZVQhc=" providerId="None" clId="Web-{19C75202-6D06-4DE0-B7B7-0ABC898F4D5D}" dt="2023-05-09T21:04:39.603" v="838"/>
          <ac:picMkLst>
            <pc:docMk/>
            <pc:sldMk cId="1790059872" sldId="273"/>
            <ac:picMk id="2" creationId="{D476B56D-9E96-44E5-2E02-98EFB1D175A3}"/>
          </ac:picMkLst>
        </pc:picChg>
        <pc:picChg chg="add del mod">
          <ac:chgData name="Jacob Gallion" userId="t7uufXWPNF4P3e9ll1ryrmoh8sKrHAM3gGrP4qZVQhc=" providerId="None" clId="Web-{19C75202-6D06-4DE0-B7B7-0ABC898F4D5D}" dt="2023-05-09T21:05:52.978" v="842"/>
          <ac:picMkLst>
            <pc:docMk/>
            <pc:sldMk cId="1790059872" sldId="273"/>
            <ac:picMk id="3" creationId="{0631FC7A-B5DE-2548-A800-65EA04833D90}"/>
          </ac:picMkLst>
        </pc:picChg>
        <pc:picChg chg="add mod">
          <ac:chgData name="Jacob Gallion" userId="t7uufXWPNF4P3e9ll1ryrmoh8sKrHAM3gGrP4qZVQhc=" providerId="None" clId="Web-{19C75202-6D06-4DE0-B7B7-0ABC898F4D5D}" dt="2023-05-09T21:06:55.729" v="846" actId="1076"/>
          <ac:picMkLst>
            <pc:docMk/>
            <pc:sldMk cId="1790059872" sldId="273"/>
            <ac:picMk id="4" creationId="{A64FA70E-94F8-20D0-A0A2-96E073CFB873}"/>
          </ac:picMkLst>
        </pc:picChg>
        <pc:picChg chg="add del mod">
          <ac:chgData name="Jacob Gallion" userId="t7uufXWPNF4P3e9ll1ryrmoh8sKrHAM3gGrP4qZVQhc=" providerId="None" clId="Web-{19C75202-6D06-4DE0-B7B7-0ABC898F4D5D}" dt="2023-05-09T21:10:48.105" v="851"/>
          <ac:picMkLst>
            <pc:docMk/>
            <pc:sldMk cId="1790059872" sldId="273"/>
            <ac:picMk id="5" creationId="{67AF4CF3-954E-A2A1-2820-2D217F54C710}"/>
          </ac:picMkLst>
        </pc:picChg>
        <pc:picChg chg="add del mod">
          <ac:chgData name="Jacob Gallion" userId="t7uufXWPNF4P3e9ll1ryrmoh8sKrHAM3gGrP4qZVQhc=" providerId="None" clId="Web-{19C75202-6D06-4DE0-B7B7-0ABC898F4D5D}" dt="2023-05-09T21:12:59.544" v="856"/>
          <ac:picMkLst>
            <pc:docMk/>
            <pc:sldMk cId="1790059872" sldId="273"/>
            <ac:picMk id="6" creationId="{BBD9B33D-390F-3CAE-74DC-07DAA4E7881C}"/>
          </ac:picMkLst>
        </pc:picChg>
        <pc:picChg chg="add mod">
          <ac:chgData name="Jacob Gallion" userId="t7uufXWPNF4P3e9ll1ryrmoh8sKrHAM3gGrP4qZVQhc=" providerId="None" clId="Web-{19C75202-6D06-4DE0-B7B7-0ABC898F4D5D}" dt="2023-05-09T21:13:09.919" v="863" actId="1076"/>
          <ac:picMkLst>
            <pc:docMk/>
            <pc:sldMk cId="1790059872" sldId="273"/>
            <ac:picMk id="7" creationId="{CE0D16BA-88A6-39AE-DACE-C030AE8668DE}"/>
          </ac:picMkLst>
        </pc:picChg>
        <pc:picChg chg="del">
          <ac:chgData name="Jacob Gallion" userId="t7uufXWPNF4P3e9ll1ryrmoh8sKrHAM3gGrP4qZVQhc=" providerId="None" clId="Web-{19C75202-6D06-4DE0-B7B7-0ABC898F4D5D}" dt="2023-05-09T21:04:24.712" v="834"/>
          <ac:picMkLst>
            <pc:docMk/>
            <pc:sldMk cId="1790059872" sldId="273"/>
            <ac:picMk id="10" creationId="{29D8E57E-4D6D-1D86-A8C8-E509E3031EC4}"/>
          </ac:picMkLst>
        </pc:picChg>
      </pc:sldChg>
      <pc:sldChg chg="addSp delSp modSp add replId">
        <pc:chgData name="Jacob Gallion" userId="t7uufXWPNF4P3e9ll1ryrmoh8sKrHAM3gGrP4qZVQhc=" providerId="None" clId="Web-{19C75202-6D06-4DE0-B7B7-0ABC898F4D5D}" dt="2023-05-09T21:31:04.736" v="967" actId="1076"/>
        <pc:sldMkLst>
          <pc:docMk/>
          <pc:sldMk cId="1157636537" sldId="274"/>
        </pc:sldMkLst>
        <pc:spChg chg="mod">
          <ac:chgData name="Jacob Gallion" userId="t7uufXWPNF4P3e9ll1ryrmoh8sKrHAM3gGrP4qZVQhc=" providerId="None" clId="Web-{19C75202-6D06-4DE0-B7B7-0ABC898F4D5D}" dt="2023-05-09T21:24:16.437" v="920" actId="20577"/>
          <ac:spMkLst>
            <pc:docMk/>
            <pc:sldMk cId="1157636537" sldId="274"/>
            <ac:spMk id="80" creationId="{00000000-0000-0000-0000-000000000000}"/>
          </ac:spMkLst>
        </pc:spChg>
        <pc:picChg chg="add del mod">
          <ac:chgData name="Jacob Gallion" userId="t7uufXWPNF4P3e9ll1ryrmoh8sKrHAM3gGrP4qZVQhc=" providerId="None" clId="Web-{19C75202-6D06-4DE0-B7B7-0ABC898F4D5D}" dt="2023-05-09T21:29:34.423" v="961"/>
          <ac:picMkLst>
            <pc:docMk/>
            <pc:sldMk cId="1157636537" sldId="274"/>
            <ac:picMk id="2" creationId="{996A87BB-588A-341D-1AED-F379553E2548}"/>
          </ac:picMkLst>
        </pc:picChg>
        <pc:picChg chg="add mod">
          <ac:chgData name="Jacob Gallion" userId="t7uufXWPNF4P3e9ll1ryrmoh8sKrHAM3gGrP4qZVQhc=" providerId="None" clId="Web-{19C75202-6D06-4DE0-B7B7-0ABC898F4D5D}" dt="2023-05-09T21:31:04.736" v="967" actId="1076"/>
          <ac:picMkLst>
            <pc:docMk/>
            <pc:sldMk cId="1157636537" sldId="274"/>
            <ac:picMk id="3" creationId="{F9FFB7D1-2F07-57B6-6ED7-80AF0F2FC821}"/>
          </ac:picMkLst>
        </pc:picChg>
        <pc:picChg chg="del">
          <ac:chgData name="Jacob Gallion" userId="t7uufXWPNF4P3e9ll1ryrmoh8sKrHAM3gGrP4qZVQhc=" providerId="None" clId="Web-{19C75202-6D06-4DE0-B7B7-0ABC898F4D5D}" dt="2023-05-09T21:22:51.359" v="906"/>
          <ac:picMkLst>
            <pc:docMk/>
            <pc:sldMk cId="1157636537" sldId="274"/>
            <ac:picMk id="4" creationId="{A64FA70E-94F8-20D0-A0A2-96E073CFB873}"/>
          </ac:picMkLst>
        </pc:picChg>
        <pc:picChg chg="del">
          <ac:chgData name="Jacob Gallion" userId="t7uufXWPNF4P3e9ll1ryrmoh8sKrHAM3gGrP4qZVQhc=" providerId="None" clId="Web-{19C75202-6D06-4DE0-B7B7-0ABC898F4D5D}" dt="2023-05-09T21:22:51.765" v="907"/>
          <ac:picMkLst>
            <pc:docMk/>
            <pc:sldMk cId="1157636537" sldId="274"/>
            <ac:picMk id="7" creationId="{CE0D16BA-88A6-39AE-DACE-C030AE8668DE}"/>
          </ac:picMkLst>
        </pc:picChg>
      </pc:sldChg>
      <pc:sldChg chg="addSp delSp modSp add replId">
        <pc:chgData name="Jacob Gallion" userId="t7uufXWPNF4P3e9ll1ryrmoh8sKrHAM3gGrP4qZVQhc=" providerId="None" clId="Web-{19C75202-6D06-4DE0-B7B7-0ABC898F4D5D}" dt="2023-05-09T21:31:10.877" v="968" actId="1076"/>
        <pc:sldMkLst>
          <pc:docMk/>
          <pc:sldMk cId="2162112804" sldId="275"/>
        </pc:sldMkLst>
        <pc:spChg chg="mod">
          <ac:chgData name="Jacob Gallion" userId="t7uufXWPNF4P3e9ll1ryrmoh8sKrHAM3gGrP4qZVQhc=" providerId="None" clId="Web-{19C75202-6D06-4DE0-B7B7-0ABC898F4D5D}" dt="2023-05-09T21:25:06.328" v="926" actId="20577"/>
          <ac:spMkLst>
            <pc:docMk/>
            <pc:sldMk cId="2162112804" sldId="275"/>
            <ac:spMk id="80" creationId="{00000000-0000-0000-0000-000000000000}"/>
          </ac:spMkLst>
        </pc:spChg>
        <pc:picChg chg="del">
          <ac:chgData name="Jacob Gallion" userId="t7uufXWPNF4P3e9ll1ryrmoh8sKrHAM3gGrP4qZVQhc=" providerId="None" clId="Web-{19C75202-6D06-4DE0-B7B7-0ABC898F4D5D}" dt="2023-05-09T21:25:07.062" v="927"/>
          <ac:picMkLst>
            <pc:docMk/>
            <pc:sldMk cId="2162112804" sldId="275"/>
            <ac:picMk id="2" creationId="{996A87BB-588A-341D-1AED-F379553E2548}"/>
          </ac:picMkLst>
        </pc:picChg>
        <pc:picChg chg="add del mod">
          <ac:chgData name="Jacob Gallion" userId="t7uufXWPNF4P3e9ll1ryrmoh8sKrHAM3gGrP4qZVQhc=" providerId="None" clId="Web-{19C75202-6D06-4DE0-B7B7-0ABC898F4D5D}" dt="2023-05-09T21:25:33.906" v="934"/>
          <ac:picMkLst>
            <pc:docMk/>
            <pc:sldMk cId="2162112804" sldId="275"/>
            <ac:picMk id="3" creationId="{A5D5179C-F0CF-9BDF-800C-A15C1DEF76F4}"/>
          </ac:picMkLst>
        </pc:picChg>
        <pc:picChg chg="add del mod">
          <ac:chgData name="Jacob Gallion" userId="t7uufXWPNF4P3e9ll1ryrmoh8sKrHAM3gGrP4qZVQhc=" providerId="None" clId="Web-{19C75202-6D06-4DE0-B7B7-0ABC898F4D5D}" dt="2023-05-09T21:28:05.094" v="953"/>
          <ac:picMkLst>
            <pc:docMk/>
            <pc:sldMk cId="2162112804" sldId="275"/>
            <ac:picMk id="4" creationId="{F334DABA-B208-00B9-868C-07575587EDC4}"/>
          </ac:picMkLst>
        </pc:picChg>
        <pc:picChg chg="add mod">
          <ac:chgData name="Jacob Gallion" userId="t7uufXWPNF4P3e9ll1ryrmoh8sKrHAM3gGrP4qZVQhc=" providerId="None" clId="Web-{19C75202-6D06-4DE0-B7B7-0ABC898F4D5D}" dt="2023-05-09T21:31:10.877" v="968" actId="1076"/>
          <ac:picMkLst>
            <pc:docMk/>
            <pc:sldMk cId="2162112804" sldId="275"/>
            <ac:picMk id="5" creationId="{283C9860-F912-C2B8-7018-F231DB4DADE3}"/>
          </ac:picMkLst>
        </pc:picChg>
      </pc:sldChg>
      <pc:sldChg chg="addSp delSp modSp add ord replId">
        <pc:chgData name="Jacob Gallion" userId="t7uufXWPNF4P3e9ll1ryrmoh8sKrHAM3gGrP4qZVQhc=" providerId="None" clId="Web-{19C75202-6D06-4DE0-B7B7-0ABC898F4D5D}" dt="2023-05-09T22:26:18.672" v="1292" actId="1076"/>
        <pc:sldMkLst>
          <pc:docMk/>
          <pc:sldMk cId="3669489765" sldId="276"/>
        </pc:sldMkLst>
        <pc:spChg chg="mod">
          <ac:chgData name="Jacob Gallion" userId="t7uufXWPNF4P3e9ll1ryrmoh8sKrHAM3gGrP4qZVQhc=" providerId="None" clId="Web-{19C75202-6D06-4DE0-B7B7-0ABC898F4D5D}" dt="2023-05-09T22:26:18.672" v="1292" actId="1076"/>
          <ac:spMkLst>
            <pc:docMk/>
            <pc:sldMk cId="3669489765" sldId="276"/>
            <ac:spMk id="5" creationId="{F18621CA-DC6D-A05F-D994-308AE9583D9D}"/>
          </ac:spMkLst>
        </pc:spChg>
        <pc:spChg chg="mod">
          <ac:chgData name="Jacob Gallion" userId="t7uufXWPNF4P3e9ll1ryrmoh8sKrHAM3gGrP4qZVQhc=" providerId="None" clId="Web-{19C75202-6D06-4DE0-B7B7-0ABC898F4D5D}" dt="2023-05-09T21:26:50.125" v="945" actId="20577"/>
          <ac:spMkLst>
            <pc:docMk/>
            <pc:sldMk cId="3669489765" sldId="276"/>
            <ac:spMk id="80" creationId="{00000000-0000-0000-0000-000000000000}"/>
          </ac:spMkLst>
        </pc:spChg>
        <pc:graphicFrameChg chg="add del mod">
          <ac:chgData name="Jacob Gallion" userId="t7uufXWPNF4P3e9ll1ryrmoh8sKrHAM3gGrP4qZVQhc=" providerId="None" clId="Web-{19C75202-6D06-4DE0-B7B7-0ABC898F4D5D}" dt="2023-05-09T21:27:11.579" v="949"/>
          <ac:graphicFrameMkLst>
            <pc:docMk/>
            <pc:sldMk cId="3669489765" sldId="276"/>
            <ac:graphicFrameMk id="3" creationId="{8E6062EB-8FAA-D51D-D049-5A35566D3907}"/>
          </ac:graphicFrameMkLst>
        </pc:graphicFrameChg>
      </pc:sldChg>
      <pc:sldChg chg="modSp new ord">
        <pc:chgData name="Jacob Gallion" userId="t7uufXWPNF4P3e9ll1ryrmoh8sKrHAM3gGrP4qZVQhc=" providerId="None" clId="Web-{19C75202-6D06-4DE0-B7B7-0ABC898F4D5D}" dt="2023-05-09T23:55:46.521" v="1382" actId="20577"/>
        <pc:sldMkLst>
          <pc:docMk/>
          <pc:sldMk cId="2404974146" sldId="277"/>
        </pc:sldMkLst>
        <pc:spChg chg="mod">
          <ac:chgData name="Jacob Gallion" userId="t7uufXWPNF4P3e9ll1ryrmoh8sKrHAM3gGrP4qZVQhc=" providerId="None" clId="Web-{19C75202-6D06-4DE0-B7B7-0ABC898F4D5D}" dt="2023-05-09T21:47:48.881" v="1094" actId="20577"/>
          <ac:spMkLst>
            <pc:docMk/>
            <pc:sldMk cId="2404974146" sldId="277"/>
            <ac:spMk id="2" creationId="{E1AC07EB-17C2-FA09-880C-DB39D9143C32}"/>
          </ac:spMkLst>
        </pc:spChg>
        <pc:spChg chg="mod">
          <ac:chgData name="Jacob Gallion" userId="t7uufXWPNF4P3e9ll1ryrmoh8sKrHAM3gGrP4qZVQhc=" providerId="None" clId="Web-{19C75202-6D06-4DE0-B7B7-0ABC898F4D5D}" dt="2023-05-09T23:55:46.521" v="1382" actId="20577"/>
          <ac:spMkLst>
            <pc:docMk/>
            <pc:sldMk cId="2404974146" sldId="277"/>
            <ac:spMk id="3" creationId="{B6A36969-45F9-1505-0073-13461DEB5D15}"/>
          </ac:spMkLst>
        </pc:spChg>
      </pc:sldChg>
      <pc:sldChg chg="modSp add replId">
        <pc:chgData name="Jacob Gallion" userId="t7uufXWPNF4P3e9ll1ryrmoh8sKrHAM3gGrP4qZVQhc=" providerId="None" clId="Web-{19C75202-6D06-4DE0-B7B7-0ABC898F4D5D}" dt="2023-05-09T21:51:18.194" v="1128" actId="20577"/>
        <pc:sldMkLst>
          <pc:docMk/>
          <pc:sldMk cId="861590676" sldId="278"/>
        </pc:sldMkLst>
        <pc:spChg chg="mod">
          <ac:chgData name="Jacob Gallion" userId="t7uufXWPNF4P3e9ll1ryrmoh8sKrHAM3gGrP4qZVQhc=" providerId="None" clId="Web-{19C75202-6D06-4DE0-B7B7-0ABC898F4D5D}" dt="2023-05-09T21:51:18.194" v="1128" actId="20577"/>
          <ac:spMkLst>
            <pc:docMk/>
            <pc:sldMk cId="861590676" sldId="278"/>
            <ac:spMk id="102" creationId="{00000000-0000-0000-0000-000000000000}"/>
          </ac:spMkLst>
        </pc:spChg>
      </pc:sldChg>
      <pc:sldChg chg="add del replId">
        <pc:chgData name="Jacob Gallion" userId="t7uufXWPNF4P3e9ll1ryrmoh8sKrHAM3gGrP4qZVQhc=" providerId="None" clId="Web-{19C75202-6D06-4DE0-B7B7-0ABC898F4D5D}" dt="2023-05-09T22:01:41.338" v="1144"/>
        <pc:sldMkLst>
          <pc:docMk/>
          <pc:sldMk cId="3969483580" sldId="279"/>
        </pc:sldMkLst>
      </pc:sldChg>
    </pc:docChg>
  </pc:docChgLst>
  <pc:docChgLst>
    <pc:chgData clId="Web-{C6DAE712-2600-479C-A924-798708C130C3}"/>
    <pc:docChg chg="modSld">
      <pc:chgData name="" userId="" providerId="" clId="Web-{C6DAE712-2600-479C-A924-798708C130C3}" dt="2023-05-16T13:57:47.253" v="2" actId="20577"/>
      <pc:docMkLst>
        <pc:docMk/>
      </pc:docMkLst>
      <pc:sldChg chg="modSp">
        <pc:chgData name="" userId="" providerId="" clId="Web-{C6DAE712-2600-479C-A924-798708C130C3}" dt="2023-05-16T13:57:47.253" v="2" actId="20577"/>
        <pc:sldMkLst>
          <pc:docMk/>
          <pc:sldMk cId="0" sldId="256"/>
        </pc:sldMkLst>
        <pc:spChg chg="mod">
          <ac:chgData name="" userId="" providerId="" clId="Web-{C6DAE712-2600-479C-A924-798708C130C3}" dt="2023-05-16T13:57:47.253" v="2" actId="20577"/>
          <ac:spMkLst>
            <pc:docMk/>
            <pc:sldMk cId="0" sldId="256"/>
            <ac:spMk id="52" creationId="{00000000-0000-0000-0000-000000000000}"/>
          </ac:spMkLst>
        </pc:spChg>
      </pc:sldChg>
    </pc:docChg>
  </pc:docChgLst>
  <pc:docChgLst>
    <pc:chgData name="Jacob Gallion" userId="t7uufXWPNF4P3e9ll1ryrmoh8sKrHAM3gGrP4qZVQhc=" providerId="None" clId="Web-{F84B81D1-1006-44AA-90F1-818A03B536E2}"/>
    <pc:docChg chg="modSld">
      <pc:chgData name="Jacob Gallion" userId="t7uufXWPNF4P3e9ll1ryrmoh8sKrHAM3gGrP4qZVQhc=" providerId="None" clId="Web-{F84B81D1-1006-44AA-90F1-818A03B536E2}" dt="2023-05-11T18:57:38.511" v="5" actId="20577"/>
      <pc:docMkLst>
        <pc:docMk/>
      </pc:docMkLst>
      <pc:sldChg chg="modSp">
        <pc:chgData name="Jacob Gallion" userId="t7uufXWPNF4P3e9ll1ryrmoh8sKrHAM3gGrP4qZVQhc=" providerId="None" clId="Web-{F84B81D1-1006-44AA-90F1-818A03B536E2}" dt="2023-05-11T18:57:38.511" v="5" actId="20577"/>
        <pc:sldMkLst>
          <pc:docMk/>
          <pc:sldMk cId="0" sldId="261"/>
        </pc:sldMkLst>
        <pc:spChg chg="mod">
          <ac:chgData name="Jacob Gallion" userId="t7uufXWPNF4P3e9ll1ryrmoh8sKrHAM3gGrP4qZVQhc=" providerId="None" clId="Web-{F84B81D1-1006-44AA-90F1-818A03B536E2}" dt="2023-05-11T18:57:38.511" v="5" actId="20577"/>
          <ac:spMkLst>
            <pc:docMk/>
            <pc:sldMk cId="0" sldId="261"/>
            <ac:spMk id="86" creationId="{00000000-0000-0000-0000-000000000000}"/>
          </ac:spMkLst>
        </pc:spChg>
      </pc:sldChg>
    </pc:docChg>
  </pc:docChgLst>
  <pc:docChgLst>
    <pc:chgData name="Jacob Gallion" userId="t7uufXWPNF4P3e9ll1ryrmoh8sKrHAM3gGrP4qZVQhc=" providerId="None" clId="Web-{6901573D-3E46-4BCE-A55F-869CB3B0DAA6}"/>
    <pc:docChg chg="modSld">
      <pc:chgData name="Jacob Gallion" userId="t7uufXWPNF4P3e9ll1ryrmoh8sKrHAM3gGrP4qZVQhc=" providerId="None" clId="Web-{6901573D-3E46-4BCE-A55F-869CB3B0DAA6}" dt="2023-05-10T21:31:52.001" v="7" actId="1076"/>
      <pc:docMkLst>
        <pc:docMk/>
      </pc:docMkLst>
      <pc:sldChg chg="addSp modSp">
        <pc:chgData name="Jacob Gallion" userId="t7uufXWPNF4P3e9ll1ryrmoh8sKrHAM3gGrP4qZVQhc=" providerId="None" clId="Web-{6901573D-3E46-4BCE-A55F-869CB3B0DAA6}" dt="2023-05-10T21:31:52.001" v="7" actId="1076"/>
        <pc:sldMkLst>
          <pc:docMk/>
          <pc:sldMk cId="0" sldId="262"/>
        </pc:sldMkLst>
        <pc:picChg chg="add mod">
          <ac:chgData name="Jacob Gallion" userId="t7uufXWPNF4P3e9ll1ryrmoh8sKrHAM3gGrP4qZVQhc=" providerId="None" clId="Web-{6901573D-3E46-4BCE-A55F-869CB3B0DAA6}" dt="2023-05-10T21:31:52.001" v="7" actId="1076"/>
          <ac:picMkLst>
            <pc:docMk/>
            <pc:sldMk cId="0" sldId="262"/>
            <ac:picMk id="2" creationId="{FD47FFE1-6E0B-81B2-D28B-B5FF148EB55E}"/>
          </ac:picMkLst>
        </pc:picChg>
      </pc:sldChg>
    </pc:docChg>
  </pc:docChgLst>
  <pc:docChgLst>
    <pc:chgData name="Jacob Gallion" userId="t7uufXWPNF4P3e9ll1ryrmoh8sKrHAM3gGrP4qZVQhc=" providerId="None" clId="Web-{E9F822B9-5C4B-4C0C-9D1E-A7293D89322A}"/>
    <pc:docChg chg="modSld">
      <pc:chgData name="Jacob Gallion" userId="t7uufXWPNF4P3e9ll1ryrmoh8sKrHAM3gGrP4qZVQhc=" providerId="None" clId="Web-{E9F822B9-5C4B-4C0C-9D1E-A7293D89322A}" dt="2023-05-10T16:10:00.192" v="5" actId="20577"/>
      <pc:docMkLst>
        <pc:docMk/>
      </pc:docMkLst>
      <pc:sldChg chg="modSp">
        <pc:chgData name="Jacob Gallion" userId="t7uufXWPNF4P3e9ll1ryrmoh8sKrHAM3gGrP4qZVQhc=" providerId="None" clId="Web-{E9F822B9-5C4B-4C0C-9D1E-A7293D89322A}" dt="2023-05-10T16:10:00.192" v="5" actId="20577"/>
        <pc:sldMkLst>
          <pc:docMk/>
          <pc:sldMk cId="0" sldId="258"/>
        </pc:sldMkLst>
        <pc:spChg chg="mod">
          <ac:chgData name="Jacob Gallion" userId="t7uufXWPNF4P3e9ll1ryrmoh8sKrHAM3gGrP4qZVQhc=" providerId="None" clId="Web-{E9F822B9-5C4B-4C0C-9D1E-A7293D89322A}" dt="2023-05-10T16:10:00.192" v="5" actId="20577"/>
          <ac:spMkLst>
            <pc:docMk/>
            <pc:sldMk cId="0" sldId="258"/>
            <ac:spMk id="66" creationId="{00000000-0000-0000-0000-000000000000}"/>
          </ac:spMkLst>
        </pc:spChg>
      </pc:sldChg>
    </pc:docChg>
  </pc:docChgLst>
  <pc:docChgLst>
    <pc:chgData name="Jacob Gallion" userId="t7uufXWPNF4P3e9ll1ryrmoh8sKrHAM3gGrP4qZVQhc=" providerId="None" clId="Web-{B7070FA3-0502-4AD2-A54F-146EDF47B048}"/>
    <pc:docChg chg="addSld delSld modSld sldOrd">
      <pc:chgData name="Jacob Gallion" userId="t7uufXWPNF4P3e9ll1ryrmoh8sKrHAM3gGrP4qZVQhc=" providerId="None" clId="Web-{B7070FA3-0502-4AD2-A54F-146EDF47B048}" dt="2023-05-11T19:49:18.731" v="143" actId="20577"/>
      <pc:docMkLst>
        <pc:docMk/>
      </pc:docMkLst>
      <pc:sldChg chg="modSp">
        <pc:chgData name="Jacob Gallion" userId="t7uufXWPNF4P3e9ll1ryrmoh8sKrHAM3gGrP4qZVQhc=" providerId="None" clId="Web-{B7070FA3-0502-4AD2-A54F-146EDF47B048}" dt="2023-05-11T19:13:53.087" v="101" actId="20577"/>
        <pc:sldMkLst>
          <pc:docMk/>
          <pc:sldMk cId="0" sldId="256"/>
        </pc:sldMkLst>
        <pc:spChg chg="mod">
          <ac:chgData name="Jacob Gallion" userId="t7uufXWPNF4P3e9ll1ryrmoh8sKrHAM3gGrP4qZVQhc=" providerId="None" clId="Web-{B7070FA3-0502-4AD2-A54F-146EDF47B048}" dt="2023-05-11T19:13:53.087" v="101" actId="20577"/>
          <ac:spMkLst>
            <pc:docMk/>
            <pc:sldMk cId="0" sldId="256"/>
            <ac:spMk id="52" creationId="{00000000-0000-0000-0000-000000000000}"/>
          </ac:spMkLst>
        </pc:spChg>
        <pc:spChg chg="mod">
          <ac:chgData name="Jacob Gallion" userId="t7uufXWPNF4P3e9ll1ryrmoh8sKrHAM3gGrP4qZVQhc=" providerId="None" clId="Web-{B7070FA3-0502-4AD2-A54F-146EDF47B048}" dt="2023-05-11T19:13:38.321" v="98" actId="20577"/>
          <ac:spMkLst>
            <pc:docMk/>
            <pc:sldMk cId="0" sldId="256"/>
            <ac:spMk id="53" creationId="{00000000-0000-0000-0000-000000000000}"/>
          </ac:spMkLst>
        </pc:spChg>
      </pc:sldChg>
      <pc:sldChg chg="addSp modSp">
        <pc:chgData name="Jacob Gallion" userId="t7uufXWPNF4P3e9ll1ryrmoh8sKrHAM3gGrP4qZVQhc=" providerId="None" clId="Web-{B7070FA3-0502-4AD2-A54F-146EDF47B048}" dt="2023-05-11T19:19:35.035" v="130" actId="20577"/>
        <pc:sldMkLst>
          <pc:docMk/>
          <pc:sldMk cId="0" sldId="257"/>
        </pc:sldMkLst>
        <pc:spChg chg="add">
          <ac:chgData name="Jacob Gallion" userId="t7uufXWPNF4P3e9ll1ryrmoh8sKrHAM3gGrP4qZVQhc=" providerId="None" clId="Web-{B7070FA3-0502-4AD2-A54F-146EDF47B048}" dt="2023-05-11T19:14:08.260" v="103"/>
          <ac:spMkLst>
            <pc:docMk/>
            <pc:sldMk cId="0" sldId="257"/>
            <ac:spMk id="3" creationId="{DC282DDC-BE60-C306-5A65-DA7E7F4AEA09}"/>
          </ac:spMkLst>
        </pc:spChg>
        <pc:spChg chg="mod">
          <ac:chgData name="Jacob Gallion" userId="t7uufXWPNF4P3e9ll1ryrmoh8sKrHAM3gGrP4qZVQhc=" providerId="None" clId="Web-{B7070FA3-0502-4AD2-A54F-146EDF47B048}" dt="2023-05-11T19:19:35.035" v="130" actId="20577"/>
          <ac:spMkLst>
            <pc:docMk/>
            <pc:sldMk cId="0" sldId="257"/>
            <ac:spMk id="60" creationId="{00000000-0000-0000-0000-000000000000}"/>
          </ac:spMkLst>
        </pc:spChg>
      </pc:sldChg>
      <pc:sldChg chg="addSp">
        <pc:chgData name="Jacob Gallion" userId="t7uufXWPNF4P3e9ll1ryrmoh8sKrHAM3gGrP4qZVQhc=" providerId="None" clId="Web-{B7070FA3-0502-4AD2-A54F-146EDF47B048}" dt="2023-05-11T19:13:59.541" v="102"/>
        <pc:sldMkLst>
          <pc:docMk/>
          <pc:sldMk cId="0" sldId="258"/>
        </pc:sldMkLst>
        <pc:spChg chg="add">
          <ac:chgData name="Jacob Gallion" userId="t7uufXWPNF4P3e9ll1ryrmoh8sKrHAM3gGrP4qZVQhc=" providerId="None" clId="Web-{B7070FA3-0502-4AD2-A54F-146EDF47B048}" dt="2023-05-11T19:13:59.541" v="102"/>
          <ac:spMkLst>
            <pc:docMk/>
            <pc:sldMk cId="0" sldId="258"/>
            <ac:spMk id="3" creationId="{65AB60D9-05D1-5FC2-2C59-08C73405CC58}"/>
          </ac:spMkLst>
        </pc:spChg>
      </pc:sldChg>
      <pc:sldChg chg="addSp delSp modSp">
        <pc:chgData name="Jacob Gallion" userId="t7uufXWPNF4P3e9ll1ryrmoh8sKrHAM3gGrP4qZVQhc=" providerId="None" clId="Web-{B7070FA3-0502-4AD2-A54F-146EDF47B048}" dt="2023-05-11T19:12:46.960" v="89"/>
        <pc:sldMkLst>
          <pc:docMk/>
          <pc:sldMk cId="0" sldId="259"/>
        </pc:sldMkLst>
        <pc:spChg chg="add del mod">
          <ac:chgData name="Jacob Gallion" userId="t7uufXWPNF4P3e9ll1ryrmoh8sKrHAM3gGrP4qZVQhc=" providerId="None" clId="Web-{B7070FA3-0502-4AD2-A54F-146EDF47B048}" dt="2023-05-11T19:12:46.070" v="88"/>
          <ac:spMkLst>
            <pc:docMk/>
            <pc:sldMk cId="0" sldId="259"/>
            <ac:spMk id="4" creationId="{21648572-4D0A-8486-0C32-1643FB8D1945}"/>
          </ac:spMkLst>
        </pc:spChg>
        <pc:spChg chg="add">
          <ac:chgData name="Jacob Gallion" userId="t7uufXWPNF4P3e9ll1ryrmoh8sKrHAM3gGrP4qZVQhc=" providerId="None" clId="Web-{B7070FA3-0502-4AD2-A54F-146EDF47B048}" dt="2023-05-11T19:12:46.960" v="89"/>
          <ac:spMkLst>
            <pc:docMk/>
            <pc:sldMk cId="0" sldId="259"/>
            <ac:spMk id="6" creationId="{657EE07B-0B8E-6861-82DC-D1563D8C4409}"/>
          </ac:spMkLst>
        </pc:spChg>
        <pc:spChg chg="mod">
          <ac:chgData name="Jacob Gallion" userId="t7uufXWPNF4P3e9ll1ryrmoh8sKrHAM3gGrP4qZVQhc=" providerId="None" clId="Web-{B7070FA3-0502-4AD2-A54F-146EDF47B048}" dt="2023-05-11T19:11:34.224" v="76" actId="1076"/>
          <ac:spMkLst>
            <pc:docMk/>
            <pc:sldMk cId="0" sldId="259"/>
            <ac:spMk id="73" creationId="{00000000-0000-0000-0000-000000000000}"/>
          </ac:spMkLst>
        </pc:spChg>
      </pc:sldChg>
      <pc:sldChg chg="addSp modSp">
        <pc:chgData name="Jacob Gallion" userId="t7uufXWPNF4P3e9ll1ryrmoh8sKrHAM3gGrP4qZVQhc=" providerId="None" clId="Web-{B7070FA3-0502-4AD2-A54F-146EDF47B048}" dt="2023-05-11T19:12:01.397" v="81" actId="1076"/>
        <pc:sldMkLst>
          <pc:docMk/>
          <pc:sldMk cId="0" sldId="260"/>
        </pc:sldMkLst>
        <pc:spChg chg="add mod">
          <ac:chgData name="Jacob Gallion" userId="t7uufXWPNF4P3e9ll1ryrmoh8sKrHAM3gGrP4qZVQhc=" providerId="None" clId="Web-{B7070FA3-0502-4AD2-A54F-146EDF47B048}" dt="2023-05-11T19:12:01.397" v="81" actId="1076"/>
          <ac:spMkLst>
            <pc:docMk/>
            <pc:sldMk cId="0" sldId="260"/>
            <ac:spMk id="2" creationId="{99F405AA-3CEA-E1CA-EEA2-13727E5D29E2}"/>
          </ac:spMkLst>
        </pc:spChg>
      </pc:sldChg>
      <pc:sldChg chg="addSp">
        <pc:chgData name="Jacob Gallion" userId="t7uufXWPNF4P3e9ll1ryrmoh8sKrHAM3gGrP4qZVQhc=" providerId="None" clId="Web-{B7070FA3-0502-4AD2-A54F-146EDF47B048}" dt="2023-05-11T19:21:34.961" v="132"/>
        <pc:sldMkLst>
          <pc:docMk/>
          <pc:sldMk cId="0" sldId="261"/>
        </pc:sldMkLst>
        <pc:spChg chg="add">
          <ac:chgData name="Jacob Gallion" userId="t7uufXWPNF4P3e9ll1ryrmoh8sKrHAM3gGrP4qZVQhc=" providerId="None" clId="Web-{B7070FA3-0502-4AD2-A54F-146EDF47B048}" dt="2023-05-11T19:21:34.961" v="132"/>
          <ac:spMkLst>
            <pc:docMk/>
            <pc:sldMk cId="0" sldId="261"/>
            <ac:spMk id="4" creationId="{709BC3B3-26F7-F4EF-3BF7-AC3018042EE5}"/>
          </ac:spMkLst>
        </pc:spChg>
      </pc:sldChg>
      <pc:sldChg chg="addSp modSp">
        <pc:chgData name="Jacob Gallion" userId="t7uufXWPNF4P3e9ll1ryrmoh8sKrHAM3gGrP4qZVQhc=" providerId="None" clId="Web-{B7070FA3-0502-4AD2-A54F-146EDF47B048}" dt="2023-05-11T19:22:59.244" v="137"/>
        <pc:sldMkLst>
          <pc:docMk/>
          <pc:sldMk cId="0" sldId="262"/>
        </pc:sldMkLst>
        <pc:spChg chg="add">
          <ac:chgData name="Jacob Gallion" userId="t7uufXWPNF4P3e9ll1ryrmoh8sKrHAM3gGrP4qZVQhc=" providerId="None" clId="Web-{B7070FA3-0502-4AD2-A54F-146EDF47B048}" dt="2023-05-11T19:22:59.244" v="137"/>
          <ac:spMkLst>
            <pc:docMk/>
            <pc:sldMk cId="0" sldId="262"/>
            <ac:spMk id="5" creationId="{CE2D7660-F477-267E-3767-3B958D100B47}"/>
          </ac:spMkLst>
        </pc:spChg>
        <pc:spChg chg="mod">
          <ac:chgData name="Jacob Gallion" userId="t7uufXWPNF4P3e9ll1ryrmoh8sKrHAM3gGrP4qZVQhc=" providerId="None" clId="Web-{B7070FA3-0502-4AD2-A54F-146EDF47B048}" dt="2023-05-11T18:59:36.281" v="5" actId="20577"/>
          <ac:spMkLst>
            <pc:docMk/>
            <pc:sldMk cId="0" sldId="262"/>
            <ac:spMk id="93" creationId="{00000000-0000-0000-0000-000000000000}"/>
          </ac:spMkLst>
        </pc:spChg>
      </pc:sldChg>
      <pc:sldChg chg="addSp">
        <pc:chgData name="Jacob Gallion" userId="t7uufXWPNF4P3e9ll1ryrmoh8sKrHAM3gGrP4qZVQhc=" providerId="None" clId="Web-{B7070FA3-0502-4AD2-A54F-146EDF47B048}" dt="2023-05-11T19:23:22.292" v="138"/>
        <pc:sldMkLst>
          <pc:docMk/>
          <pc:sldMk cId="3342101544" sldId="266"/>
        </pc:sldMkLst>
        <pc:spChg chg="add">
          <ac:chgData name="Jacob Gallion" userId="t7uufXWPNF4P3e9ll1ryrmoh8sKrHAM3gGrP4qZVQhc=" providerId="None" clId="Web-{B7070FA3-0502-4AD2-A54F-146EDF47B048}" dt="2023-05-11T19:23:22.292" v="138"/>
          <ac:spMkLst>
            <pc:docMk/>
            <pc:sldMk cId="3342101544" sldId="266"/>
            <ac:spMk id="4" creationId="{35EFEA9C-CCF8-9CEA-EADA-4B5351EC258C}"/>
          </ac:spMkLst>
        </pc:spChg>
      </pc:sldChg>
      <pc:sldChg chg="addSp delSp modSp">
        <pc:chgData name="Jacob Gallion" userId="t7uufXWPNF4P3e9ll1ryrmoh8sKrHAM3gGrP4qZVQhc=" providerId="None" clId="Web-{B7070FA3-0502-4AD2-A54F-146EDF47B048}" dt="2023-05-11T19:48:54.606" v="141"/>
        <pc:sldMkLst>
          <pc:docMk/>
          <pc:sldMk cId="3208359042" sldId="267"/>
        </pc:sldMkLst>
        <pc:spChg chg="add del">
          <ac:chgData name="Jacob Gallion" userId="t7uufXWPNF4P3e9ll1ryrmoh8sKrHAM3gGrP4qZVQhc=" providerId="None" clId="Web-{B7070FA3-0502-4AD2-A54F-146EDF47B048}" dt="2023-05-11T19:48:54.465" v="140"/>
          <ac:spMkLst>
            <pc:docMk/>
            <pc:sldMk cId="3208359042" sldId="267"/>
            <ac:spMk id="3" creationId="{549DC57E-200D-5218-350A-CCEE0D2EFCA4}"/>
          </ac:spMkLst>
        </pc:spChg>
        <pc:spChg chg="add">
          <ac:chgData name="Jacob Gallion" userId="t7uufXWPNF4P3e9ll1ryrmoh8sKrHAM3gGrP4qZVQhc=" providerId="None" clId="Web-{B7070FA3-0502-4AD2-A54F-146EDF47B048}" dt="2023-05-11T19:48:54.606" v="141"/>
          <ac:spMkLst>
            <pc:docMk/>
            <pc:sldMk cId="3208359042" sldId="267"/>
            <ac:spMk id="5" creationId="{A671BE54-AC2E-7078-8F98-ABD44782FEF7}"/>
          </ac:spMkLst>
        </pc:spChg>
        <pc:spChg chg="mod">
          <ac:chgData name="Jacob Gallion" userId="t7uufXWPNF4P3e9ll1ryrmoh8sKrHAM3gGrP4qZVQhc=" providerId="None" clId="Web-{B7070FA3-0502-4AD2-A54F-146EDF47B048}" dt="2023-05-11T19:03:34.194" v="16" actId="20577"/>
          <ac:spMkLst>
            <pc:docMk/>
            <pc:sldMk cId="3208359042" sldId="267"/>
            <ac:spMk id="94" creationId="{00000000-0000-0000-0000-000000000000}"/>
          </ac:spMkLst>
        </pc:spChg>
      </pc:sldChg>
      <pc:sldChg chg="addSp delSp modSp">
        <pc:chgData name="Jacob Gallion" userId="t7uufXWPNF4P3e9ll1ryrmoh8sKrHAM3gGrP4qZVQhc=" providerId="None" clId="Web-{B7070FA3-0502-4AD2-A54F-146EDF47B048}" dt="2023-05-11T19:13:16.711" v="92"/>
        <pc:sldMkLst>
          <pc:docMk/>
          <pc:sldMk cId="2052554663" sldId="268"/>
        </pc:sldMkLst>
        <pc:spChg chg="add del mod">
          <ac:chgData name="Jacob Gallion" userId="t7uufXWPNF4P3e9ll1ryrmoh8sKrHAM3gGrP4qZVQhc=" providerId="None" clId="Web-{B7070FA3-0502-4AD2-A54F-146EDF47B048}" dt="2023-05-11T19:13:16.618" v="91"/>
          <ac:spMkLst>
            <pc:docMk/>
            <pc:sldMk cId="2052554663" sldId="268"/>
            <ac:spMk id="4" creationId="{7A406C95-32A6-324A-D32A-07B4737C8342}"/>
          </ac:spMkLst>
        </pc:spChg>
        <pc:spChg chg="add">
          <ac:chgData name="Jacob Gallion" userId="t7uufXWPNF4P3e9ll1ryrmoh8sKrHAM3gGrP4qZVQhc=" providerId="None" clId="Web-{B7070FA3-0502-4AD2-A54F-146EDF47B048}" dt="2023-05-11T19:13:16.711" v="92"/>
          <ac:spMkLst>
            <pc:docMk/>
            <pc:sldMk cId="2052554663" sldId="268"/>
            <ac:spMk id="6" creationId="{CCF91785-FBF0-211F-8552-6AD5AB9C5797}"/>
          </ac:spMkLst>
        </pc:spChg>
      </pc:sldChg>
      <pc:sldChg chg="addSp delSp modSp">
        <pc:chgData name="Jacob Gallion" userId="t7uufXWPNF4P3e9ll1ryrmoh8sKrHAM3gGrP4qZVQhc=" providerId="None" clId="Web-{B7070FA3-0502-4AD2-A54F-146EDF47B048}" dt="2023-05-11T19:13:20.118" v="94"/>
        <pc:sldMkLst>
          <pc:docMk/>
          <pc:sldMk cId="2606491968" sldId="269"/>
        </pc:sldMkLst>
        <pc:spChg chg="add del mod">
          <ac:chgData name="Jacob Gallion" userId="t7uufXWPNF4P3e9ll1ryrmoh8sKrHAM3gGrP4qZVQhc=" providerId="None" clId="Web-{B7070FA3-0502-4AD2-A54F-146EDF47B048}" dt="2023-05-11T19:13:19.258" v="93"/>
          <ac:spMkLst>
            <pc:docMk/>
            <pc:sldMk cId="2606491968" sldId="269"/>
            <ac:spMk id="2" creationId="{EAA17737-BC46-C1E3-ADC3-4611CC06056E}"/>
          </ac:spMkLst>
        </pc:spChg>
        <pc:spChg chg="add">
          <ac:chgData name="Jacob Gallion" userId="t7uufXWPNF4P3e9ll1ryrmoh8sKrHAM3gGrP4qZVQhc=" providerId="None" clId="Web-{B7070FA3-0502-4AD2-A54F-146EDF47B048}" dt="2023-05-11T19:13:20.118" v="94"/>
          <ac:spMkLst>
            <pc:docMk/>
            <pc:sldMk cId="2606491968" sldId="269"/>
            <ac:spMk id="4" creationId="{E10CF4E6-7173-E346-4437-92194E9175EE}"/>
          </ac:spMkLst>
        </pc:spChg>
      </pc:sldChg>
      <pc:sldChg chg="addSp">
        <pc:chgData name="Jacob Gallion" userId="t7uufXWPNF4P3e9ll1ryrmoh8sKrHAM3gGrP4qZVQhc=" providerId="None" clId="Web-{B7070FA3-0502-4AD2-A54F-146EDF47B048}" dt="2023-05-11T19:12:55.539" v="90"/>
        <pc:sldMkLst>
          <pc:docMk/>
          <pc:sldMk cId="3255136395" sldId="271"/>
        </pc:sldMkLst>
        <pc:spChg chg="add">
          <ac:chgData name="Jacob Gallion" userId="t7uufXWPNF4P3e9ll1ryrmoh8sKrHAM3gGrP4qZVQhc=" providerId="None" clId="Web-{B7070FA3-0502-4AD2-A54F-146EDF47B048}" dt="2023-05-11T19:12:55.539" v="90"/>
          <ac:spMkLst>
            <pc:docMk/>
            <pc:sldMk cId="3255136395" sldId="271"/>
            <ac:spMk id="3" creationId="{AA4722C2-EA4B-32E3-52E0-FF45AD3E60F9}"/>
          </ac:spMkLst>
        </pc:spChg>
      </pc:sldChg>
      <pc:sldChg chg="addSp delSp modSp">
        <pc:chgData name="Jacob Gallion" userId="t7uufXWPNF4P3e9ll1ryrmoh8sKrHAM3gGrP4qZVQhc=" providerId="None" clId="Web-{B7070FA3-0502-4AD2-A54F-146EDF47B048}" dt="2023-05-11T19:12:39.726" v="87" actId="20577"/>
        <pc:sldMkLst>
          <pc:docMk/>
          <pc:sldMk cId="455478443" sldId="272"/>
        </pc:sldMkLst>
        <pc:spChg chg="add del">
          <ac:chgData name="Jacob Gallion" userId="t7uufXWPNF4P3e9ll1ryrmoh8sKrHAM3gGrP4qZVQhc=" providerId="None" clId="Web-{B7070FA3-0502-4AD2-A54F-146EDF47B048}" dt="2023-05-11T19:12:31.038" v="84"/>
          <ac:spMkLst>
            <pc:docMk/>
            <pc:sldMk cId="455478443" sldId="272"/>
            <ac:spMk id="2" creationId="{18D728B9-38D6-CAFE-069C-EA4E3EFE17AE}"/>
          </ac:spMkLst>
        </pc:spChg>
        <pc:spChg chg="add mod">
          <ac:chgData name="Jacob Gallion" userId="t7uufXWPNF4P3e9ll1ryrmoh8sKrHAM3gGrP4qZVQhc=" providerId="None" clId="Web-{B7070FA3-0502-4AD2-A54F-146EDF47B048}" dt="2023-05-11T19:12:39.726" v="87" actId="20577"/>
          <ac:spMkLst>
            <pc:docMk/>
            <pc:sldMk cId="455478443" sldId="272"/>
            <ac:spMk id="4" creationId="{ABDF7209-0AEB-ECB0-492A-3A845D0FA94D}"/>
          </ac:spMkLst>
        </pc:spChg>
      </pc:sldChg>
      <pc:sldChg chg="addSp">
        <pc:chgData name="Jacob Gallion" userId="t7uufXWPNF4P3e9ll1ryrmoh8sKrHAM3gGrP4qZVQhc=" providerId="None" clId="Web-{B7070FA3-0502-4AD2-A54F-146EDF47B048}" dt="2023-05-11T19:21:39.367" v="133"/>
        <pc:sldMkLst>
          <pc:docMk/>
          <pc:sldMk cId="1790059872" sldId="273"/>
        </pc:sldMkLst>
        <pc:spChg chg="add">
          <ac:chgData name="Jacob Gallion" userId="t7uufXWPNF4P3e9ll1ryrmoh8sKrHAM3gGrP4qZVQhc=" providerId="None" clId="Web-{B7070FA3-0502-4AD2-A54F-146EDF47B048}" dt="2023-05-11T19:21:39.367" v="133"/>
          <ac:spMkLst>
            <pc:docMk/>
            <pc:sldMk cId="1790059872" sldId="273"/>
            <ac:spMk id="3" creationId="{4B95AA1E-715C-DF16-32C7-6CC41875A21A}"/>
          </ac:spMkLst>
        </pc:spChg>
      </pc:sldChg>
      <pc:sldChg chg="addSp">
        <pc:chgData name="Jacob Gallion" userId="t7uufXWPNF4P3e9ll1ryrmoh8sKrHAM3gGrP4qZVQhc=" providerId="None" clId="Web-{B7070FA3-0502-4AD2-A54F-146EDF47B048}" dt="2023-05-11T19:21:44.680" v="134"/>
        <pc:sldMkLst>
          <pc:docMk/>
          <pc:sldMk cId="1157636537" sldId="274"/>
        </pc:sldMkLst>
        <pc:spChg chg="add">
          <ac:chgData name="Jacob Gallion" userId="t7uufXWPNF4P3e9ll1ryrmoh8sKrHAM3gGrP4qZVQhc=" providerId="None" clId="Web-{B7070FA3-0502-4AD2-A54F-146EDF47B048}" dt="2023-05-11T19:21:44.680" v="134"/>
          <ac:spMkLst>
            <pc:docMk/>
            <pc:sldMk cId="1157636537" sldId="274"/>
            <ac:spMk id="4" creationId="{3E41A43B-DDAB-DC32-A24E-24BF8CD54AD1}"/>
          </ac:spMkLst>
        </pc:spChg>
      </pc:sldChg>
      <pc:sldChg chg="addSp">
        <pc:chgData name="Jacob Gallion" userId="t7uufXWPNF4P3e9ll1ryrmoh8sKrHAM3gGrP4qZVQhc=" providerId="None" clId="Web-{B7070FA3-0502-4AD2-A54F-146EDF47B048}" dt="2023-05-11T19:21:57.321" v="135"/>
        <pc:sldMkLst>
          <pc:docMk/>
          <pc:sldMk cId="2162112804" sldId="275"/>
        </pc:sldMkLst>
        <pc:spChg chg="add">
          <ac:chgData name="Jacob Gallion" userId="t7uufXWPNF4P3e9ll1ryrmoh8sKrHAM3gGrP4qZVQhc=" providerId="None" clId="Web-{B7070FA3-0502-4AD2-A54F-146EDF47B048}" dt="2023-05-11T19:21:57.321" v="135"/>
          <ac:spMkLst>
            <pc:docMk/>
            <pc:sldMk cId="2162112804" sldId="275"/>
            <ac:spMk id="3" creationId="{4C270718-25EC-38BE-1F41-7D0A674CC236}"/>
          </ac:spMkLst>
        </pc:spChg>
      </pc:sldChg>
      <pc:sldChg chg="addSp">
        <pc:chgData name="Jacob Gallion" userId="t7uufXWPNF4P3e9ll1ryrmoh8sKrHAM3gGrP4qZVQhc=" providerId="None" clId="Web-{B7070FA3-0502-4AD2-A54F-146EDF47B048}" dt="2023-05-11T19:21:27.788" v="131"/>
        <pc:sldMkLst>
          <pc:docMk/>
          <pc:sldMk cId="3669489765" sldId="276"/>
        </pc:sldMkLst>
        <pc:spChg chg="add">
          <ac:chgData name="Jacob Gallion" userId="t7uufXWPNF4P3e9ll1ryrmoh8sKrHAM3gGrP4qZVQhc=" providerId="None" clId="Web-{B7070FA3-0502-4AD2-A54F-146EDF47B048}" dt="2023-05-11T19:21:27.788" v="131"/>
          <ac:spMkLst>
            <pc:docMk/>
            <pc:sldMk cId="3669489765" sldId="276"/>
            <ac:spMk id="3" creationId="{CF6BB3C8-EBE0-1EC1-7458-FA157F1D759D}"/>
          </ac:spMkLst>
        </pc:spChg>
      </pc:sldChg>
      <pc:sldChg chg="addSp modSp">
        <pc:chgData name="Jacob Gallion" userId="t7uufXWPNF4P3e9ll1ryrmoh8sKrHAM3gGrP4qZVQhc=" providerId="None" clId="Web-{B7070FA3-0502-4AD2-A54F-146EDF47B048}" dt="2023-05-11T19:49:18.731" v="143" actId="20577"/>
        <pc:sldMkLst>
          <pc:docMk/>
          <pc:sldMk cId="2404974146" sldId="277"/>
        </pc:sldMkLst>
        <pc:spChg chg="mod">
          <ac:chgData name="Jacob Gallion" userId="t7uufXWPNF4P3e9ll1ryrmoh8sKrHAM3gGrP4qZVQhc=" providerId="None" clId="Web-{B7070FA3-0502-4AD2-A54F-146EDF47B048}" dt="2023-05-11T19:05:37.557" v="34" actId="20577"/>
          <ac:spMkLst>
            <pc:docMk/>
            <pc:sldMk cId="2404974146" sldId="277"/>
            <ac:spMk id="2" creationId="{E1AC07EB-17C2-FA09-880C-DB39D9143C32}"/>
          </ac:spMkLst>
        </pc:spChg>
        <pc:spChg chg="mod">
          <ac:chgData name="Jacob Gallion" userId="t7uufXWPNF4P3e9ll1ryrmoh8sKrHAM3gGrP4qZVQhc=" providerId="None" clId="Web-{B7070FA3-0502-4AD2-A54F-146EDF47B048}" dt="2023-05-11T19:49:18.731" v="143" actId="20577"/>
          <ac:spMkLst>
            <pc:docMk/>
            <pc:sldMk cId="2404974146" sldId="277"/>
            <ac:spMk id="3" creationId="{B6A36969-45F9-1505-0073-13461DEB5D15}"/>
          </ac:spMkLst>
        </pc:spChg>
        <pc:spChg chg="add">
          <ac:chgData name="Jacob Gallion" userId="t7uufXWPNF4P3e9ll1ryrmoh8sKrHAM3gGrP4qZVQhc=" providerId="None" clId="Web-{B7070FA3-0502-4AD2-A54F-146EDF47B048}" dt="2023-05-11T19:49:05.794" v="142"/>
          <ac:spMkLst>
            <pc:docMk/>
            <pc:sldMk cId="2404974146" sldId="277"/>
            <ac:spMk id="5" creationId="{133E7C6B-72CB-D420-5857-296F34DC90BA}"/>
          </ac:spMkLst>
        </pc:spChg>
      </pc:sldChg>
      <pc:sldChg chg="modSp">
        <pc:chgData name="Jacob Gallion" userId="t7uufXWPNF4P3e9ll1ryrmoh8sKrHAM3gGrP4qZVQhc=" providerId="None" clId="Web-{B7070FA3-0502-4AD2-A54F-146EDF47B048}" dt="2023-05-11T19:04:40.368" v="22" actId="20577"/>
        <pc:sldMkLst>
          <pc:docMk/>
          <pc:sldMk cId="861590676" sldId="278"/>
        </pc:sldMkLst>
        <pc:spChg chg="mod">
          <ac:chgData name="Jacob Gallion" userId="t7uufXWPNF4P3e9ll1ryrmoh8sKrHAM3gGrP4qZVQhc=" providerId="None" clId="Web-{B7070FA3-0502-4AD2-A54F-146EDF47B048}" dt="2023-05-11T19:04:40.368" v="22" actId="20577"/>
          <ac:spMkLst>
            <pc:docMk/>
            <pc:sldMk cId="861590676" sldId="278"/>
            <ac:spMk id="102" creationId="{00000000-0000-0000-0000-000000000000}"/>
          </ac:spMkLst>
        </pc:spChg>
      </pc:sldChg>
      <pc:sldChg chg="del">
        <pc:chgData name="Jacob Gallion" userId="t7uufXWPNF4P3e9ll1ryrmoh8sKrHAM3gGrP4qZVQhc=" providerId="None" clId="Web-{B7070FA3-0502-4AD2-A54F-146EDF47B048}" dt="2023-05-11T19:19:03.612" v="109"/>
        <pc:sldMkLst>
          <pc:docMk/>
          <pc:sldMk cId="2055699200" sldId="280"/>
        </pc:sldMkLst>
      </pc:sldChg>
      <pc:sldChg chg="addSp delSp modSp add ord replId">
        <pc:chgData name="Jacob Gallion" userId="t7uufXWPNF4P3e9ll1ryrmoh8sKrHAM3gGrP4qZVQhc=" providerId="None" clId="Web-{B7070FA3-0502-4AD2-A54F-146EDF47B048}" dt="2023-05-11T19:22:34.509" v="136" actId="20577"/>
        <pc:sldMkLst>
          <pc:docMk/>
          <pc:sldMk cId="1845414404" sldId="281"/>
        </pc:sldMkLst>
        <pc:spChg chg="del">
          <ac:chgData name="Jacob Gallion" userId="t7uufXWPNF4P3e9ll1ryrmoh8sKrHAM3gGrP4qZVQhc=" providerId="None" clId="Web-{B7070FA3-0502-4AD2-A54F-146EDF47B048}" dt="2023-05-11T19:19:06.722" v="110"/>
          <ac:spMkLst>
            <pc:docMk/>
            <pc:sldMk cId="1845414404" sldId="281"/>
            <ac:spMk id="2" creationId="{99F405AA-3CEA-E1CA-EEA2-13727E5D29E2}"/>
          </ac:spMkLst>
        </pc:spChg>
        <pc:spChg chg="add mod">
          <ac:chgData name="Jacob Gallion" userId="t7uufXWPNF4P3e9ll1ryrmoh8sKrHAM3gGrP4qZVQhc=" providerId="None" clId="Web-{B7070FA3-0502-4AD2-A54F-146EDF47B048}" dt="2023-05-11T19:18:53.643" v="108" actId="1076"/>
          <ac:spMkLst>
            <pc:docMk/>
            <pc:sldMk cId="1845414404" sldId="281"/>
            <ac:spMk id="4" creationId="{FF4AE29B-A22D-AB61-45E2-97ECF3B8F67D}"/>
          </ac:spMkLst>
        </pc:spChg>
        <pc:spChg chg="add">
          <ac:chgData name="Jacob Gallion" userId="t7uufXWPNF4P3e9ll1ryrmoh8sKrHAM3gGrP4qZVQhc=" providerId="None" clId="Web-{B7070FA3-0502-4AD2-A54F-146EDF47B048}" dt="2023-05-11T19:19:07.441" v="111"/>
          <ac:spMkLst>
            <pc:docMk/>
            <pc:sldMk cId="1845414404" sldId="281"/>
            <ac:spMk id="6" creationId="{7EFAC9D3-CDC0-FC41-87DC-9EF3667EC87B}"/>
          </ac:spMkLst>
        </pc:spChg>
        <pc:spChg chg="del">
          <ac:chgData name="Jacob Gallion" userId="t7uufXWPNF4P3e9ll1ryrmoh8sKrHAM3gGrP4qZVQhc=" providerId="None" clId="Web-{B7070FA3-0502-4AD2-A54F-146EDF47B048}" dt="2023-05-11T19:18:46.862" v="106"/>
          <ac:spMkLst>
            <pc:docMk/>
            <pc:sldMk cId="1845414404" sldId="281"/>
            <ac:spMk id="8" creationId="{D26605B9-8D22-F51A-9364-012C5EFE21FA}"/>
          </ac:spMkLst>
        </pc:spChg>
        <pc:spChg chg="mod">
          <ac:chgData name="Jacob Gallion" userId="t7uufXWPNF4P3e9ll1ryrmoh8sKrHAM3gGrP4qZVQhc=" providerId="None" clId="Web-{B7070FA3-0502-4AD2-A54F-146EDF47B048}" dt="2023-05-11T19:22:34.509" v="136" actId="20577"/>
          <ac:spMkLst>
            <pc:docMk/>
            <pc:sldMk cId="1845414404" sldId="281"/>
            <ac:spMk id="80" creationId="{00000000-0000-0000-0000-000000000000}"/>
          </ac:spMkLst>
        </pc:spChg>
        <pc:spChg chg="del">
          <ac:chgData name="Jacob Gallion" userId="t7uufXWPNF4P3e9ll1ryrmoh8sKrHAM3gGrP4qZVQhc=" providerId="None" clId="Web-{B7070FA3-0502-4AD2-A54F-146EDF47B048}" dt="2023-05-11T19:18:49.003" v="107"/>
          <ac:spMkLst>
            <pc:docMk/>
            <pc:sldMk cId="1845414404" sldId="281"/>
            <ac:spMk id="81" creationId="{00000000-0000-0000-0000-000000000000}"/>
          </ac:spMkLst>
        </pc:spChg>
      </pc:sldChg>
      <pc:sldChg chg="new del">
        <pc:chgData name="Jacob Gallion" userId="t7uufXWPNF4P3e9ll1ryrmoh8sKrHAM3gGrP4qZVQhc=" providerId="None" clId="Web-{B7070FA3-0502-4AD2-A54F-146EDF47B048}" dt="2023-05-11T19:06:10.386" v="40"/>
        <pc:sldMkLst>
          <pc:docMk/>
          <pc:sldMk cId="2977265200" sldId="281"/>
        </pc:sldMkLst>
      </pc:sldChg>
    </pc:docChg>
  </pc:docChgLst>
  <pc:docChgLst>
    <pc:chgData name="Jacob Gallion" userId="t7uufXWPNF4P3e9ll1ryrmoh8sKrHAM3gGrP4qZVQhc=" providerId="None" clId="Web-{5DE4ABF0-90A1-4823-8187-3E17BAA994EB}"/>
    <pc:docChg chg="modSld">
      <pc:chgData name="Jacob Gallion" userId="t7uufXWPNF4P3e9ll1ryrmoh8sKrHAM3gGrP4qZVQhc=" providerId="None" clId="Web-{5DE4ABF0-90A1-4823-8187-3E17BAA994EB}" dt="2023-05-11T18:55:26.343" v="14" actId="20577"/>
      <pc:docMkLst>
        <pc:docMk/>
      </pc:docMkLst>
      <pc:sldChg chg="modSp">
        <pc:chgData name="Jacob Gallion" userId="t7uufXWPNF4P3e9ll1ryrmoh8sKrHAM3gGrP4qZVQhc=" providerId="None" clId="Web-{5DE4ABF0-90A1-4823-8187-3E17BAA994EB}" dt="2023-05-11T18:55:26.343" v="14" actId="20577"/>
        <pc:sldMkLst>
          <pc:docMk/>
          <pc:sldMk cId="0" sldId="259"/>
        </pc:sldMkLst>
        <pc:spChg chg="mod">
          <ac:chgData name="Jacob Gallion" userId="t7uufXWPNF4P3e9ll1ryrmoh8sKrHAM3gGrP4qZVQhc=" providerId="None" clId="Web-{5DE4ABF0-90A1-4823-8187-3E17BAA994EB}" dt="2023-05-11T18:55:26.343" v="14" actId="20577"/>
          <ac:spMkLst>
            <pc:docMk/>
            <pc:sldMk cId="0" sldId="259"/>
            <ac:spMk id="73" creationId="{00000000-0000-0000-0000-000000000000}"/>
          </ac:spMkLst>
        </pc:spChg>
      </pc:sldChg>
    </pc:docChg>
  </pc:docChgLst>
  <pc:docChgLst>
    <pc:chgData name="Jacob Gallion" clId="Web-{B78770D7-78BD-4B40-93E6-9C2D5D9D46A5}"/>
    <pc:docChg chg="addSld modSld sldOrd">
      <pc:chgData name="Jacob Gallion" userId="" providerId="" clId="Web-{B78770D7-78BD-4B40-93E6-9C2D5D9D46A5}" dt="2023-05-12T17:37:45.285" v="101" actId="1076"/>
      <pc:docMkLst>
        <pc:docMk/>
      </pc:docMkLst>
      <pc:sldChg chg="modSp ord">
        <pc:chgData name="Jacob Gallion" userId="" providerId="" clId="Web-{B78770D7-78BD-4B40-93E6-9C2D5D9D46A5}" dt="2023-05-12T17:37:45.285" v="101" actId="1076"/>
        <pc:sldMkLst>
          <pc:docMk/>
          <pc:sldMk cId="0" sldId="261"/>
        </pc:sldMkLst>
        <pc:picChg chg="mod">
          <ac:chgData name="Jacob Gallion" userId="" providerId="" clId="Web-{B78770D7-78BD-4B40-93E6-9C2D5D9D46A5}" dt="2023-05-12T17:37:45.285" v="101" actId="1076"/>
          <ac:picMkLst>
            <pc:docMk/>
            <pc:sldMk cId="0" sldId="261"/>
            <ac:picMk id="2" creationId="{03AD38CE-85BD-A6B3-A44B-7811855DE952}"/>
          </ac:picMkLst>
        </pc:picChg>
      </pc:sldChg>
      <pc:sldChg chg="modSp">
        <pc:chgData name="Jacob Gallion" userId="" providerId="" clId="Web-{B78770D7-78BD-4B40-93E6-9C2D5D9D46A5}" dt="2023-05-12T17:37:11.956" v="97" actId="1076"/>
        <pc:sldMkLst>
          <pc:docMk/>
          <pc:sldMk cId="0" sldId="262"/>
        </pc:sldMkLst>
        <pc:picChg chg="mod">
          <ac:chgData name="Jacob Gallion" userId="" providerId="" clId="Web-{B78770D7-78BD-4B40-93E6-9C2D5D9D46A5}" dt="2023-05-12T17:37:11.956" v="97" actId="1076"/>
          <ac:picMkLst>
            <pc:docMk/>
            <pc:sldMk cId="0" sldId="262"/>
            <ac:picMk id="3" creationId="{79095449-E103-BD73-1E65-522BFDE66350}"/>
          </ac:picMkLst>
        </pc:picChg>
      </pc:sldChg>
      <pc:sldChg chg="modSp">
        <pc:chgData name="Jacob Gallion" userId="" providerId="" clId="Web-{B78770D7-78BD-4B40-93E6-9C2D5D9D46A5}" dt="2023-05-12T17:37:03.893" v="95" actId="1076"/>
        <pc:sldMkLst>
          <pc:docMk/>
          <pc:sldMk cId="3342101544" sldId="266"/>
        </pc:sldMkLst>
        <pc:picChg chg="mod">
          <ac:chgData name="Jacob Gallion" userId="" providerId="" clId="Web-{B78770D7-78BD-4B40-93E6-9C2D5D9D46A5}" dt="2023-05-12T17:37:03.893" v="95" actId="1076"/>
          <ac:picMkLst>
            <pc:docMk/>
            <pc:sldMk cId="3342101544" sldId="266"/>
            <ac:picMk id="2" creationId="{D19E7242-C588-6D8D-7772-436A7B01E5A3}"/>
          </ac:picMkLst>
        </pc:picChg>
      </pc:sldChg>
      <pc:sldChg chg="modSp">
        <pc:chgData name="Jacob Gallion" userId="" providerId="" clId="Web-{B78770D7-78BD-4B40-93E6-9C2D5D9D46A5}" dt="2023-05-12T17:36:48.659" v="93" actId="1076"/>
        <pc:sldMkLst>
          <pc:docMk/>
          <pc:sldMk cId="2052554663" sldId="268"/>
        </pc:sldMkLst>
        <pc:spChg chg="mod">
          <ac:chgData name="Jacob Gallion" userId="" providerId="" clId="Web-{B78770D7-78BD-4B40-93E6-9C2D5D9D46A5}" dt="2023-05-12T17:36:46.784" v="92" actId="1076"/>
          <ac:spMkLst>
            <pc:docMk/>
            <pc:sldMk cId="2052554663" sldId="268"/>
            <ac:spMk id="3" creationId="{97FA825E-51E8-D61E-A508-6A9F35F17090}"/>
          </ac:spMkLst>
        </pc:spChg>
        <pc:picChg chg="mod">
          <ac:chgData name="Jacob Gallion" userId="" providerId="" clId="Web-{B78770D7-78BD-4B40-93E6-9C2D5D9D46A5}" dt="2023-05-12T17:36:48.659" v="93" actId="1076"/>
          <ac:picMkLst>
            <pc:docMk/>
            <pc:sldMk cId="2052554663" sldId="268"/>
            <ac:picMk id="2" creationId="{D8AB51A9-83F4-D63D-BE65-268B477A6EA1}"/>
          </ac:picMkLst>
        </pc:picChg>
      </pc:sldChg>
      <pc:sldChg chg="ord">
        <pc:chgData name="Jacob Gallion" userId="" providerId="" clId="Web-{B78770D7-78BD-4B40-93E6-9C2D5D9D46A5}" dt="2023-05-12T17:16:47.376" v="89"/>
        <pc:sldMkLst>
          <pc:docMk/>
          <pc:sldMk cId="3255136395" sldId="271"/>
        </pc:sldMkLst>
      </pc:sldChg>
      <pc:sldChg chg="ord">
        <pc:chgData name="Jacob Gallion" userId="" providerId="" clId="Web-{B78770D7-78BD-4B40-93E6-9C2D5D9D46A5}" dt="2023-05-12T17:20:18.397" v="90"/>
        <pc:sldMkLst>
          <pc:docMk/>
          <pc:sldMk cId="1157636537" sldId="274"/>
        </pc:sldMkLst>
      </pc:sldChg>
      <pc:sldChg chg="ord">
        <pc:chgData name="Jacob Gallion" userId="" providerId="" clId="Web-{B78770D7-78BD-4B40-93E6-9C2D5D9D46A5}" dt="2023-05-12T17:20:19.616" v="91"/>
        <pc:sldMkLst>
          <pc:docMk/>
          <pc:sldMk cId="2162112804" sldId="275"/>
        </pc:sldMkLst>
      </pc:sldChg>
      <pc:sldChg chg="addSp modSp">
        <pc:chgData name="Jacob Gallion" userId="" providerId="" clId="Web-{B78770D7-78BD-4B40-93E6-9C2D5D9D46A5}" dt="2023-05-12T16:59:47.208" v="87" actId="20577"/>
        <pc:sldMkLst>
          <pc:docMk/>
          <pc:sldMk cId="1845414404" sldId="281"/>
        </pc:sldMkLst>
        <pc:spChg chg="add mod">
          <ac:chgData name="Jacob Gallion" userId="" providerId="" clId="Web-{B78770D7-78BD-4B40-93E6-9C2D5D9D46A5}" dt="2023-05-12T16:41:17.428" v="76" actId="1076"/>
          <ac:spMkLst>
            <pc:docMk/>
            <pc:sldMk cId="1845414404" sldId="281"/>
            <ac:spMk id="2" creationId="{F4638400-0092-C216-0E9E-C3EFBBC606EF}"/>
          </ac:spMkLst>
        </pc:spChg>
        <pc:spChg chg="mod">
          <ac:chgData name="Jacob Gallion" userId="" providerId="" clId="Web-{B78770D7-78BD-4B40-93E6-9C2D5D9D46A5}" dt="2023-05-12T16:59:47.208" v="87" actId="20577"/>
          <ac:spMkLst>
            <pc:docMk/>
            <pc:sldMk cId="1845414404" sldId="281"/>
            <ac:spMk id="4" creationId="{FF4AE29B-A22D-AB61-45E2-97ECF3B8F67D}"/>
          </ac:spMkLst>
        </pc:spChg>
      </pc:sldChg>
      <pc:sldChg chg="modSp add ord replId">
        <pc:chgData name="Jacob Gallion" userId="" providerId="" clId="Web-{B78770D7-78BD-4B40-93E6-9C2D5D9D46A5}" dt="2023-05-12T16:57:02.016" v="85" actId="20577"/>
        <pc:sldMkLst>
          <pc:docMk/>
          <pc:sldMk cId="1467111353" sldId="282"/>
        </pc:sldMkLst>
        <pc:spChg chg="mod">
          <ac:chgData name="Jacob Gallion" userId="" providerId="" clId="Web-{B78770D7-78BD-4B40-93E6-9C2D5D9D46A5}" dt="2023-05-12T16:57:02.016" v="85" actId="20577"/>
          <ac:spMkLst>
            <pc:docMk/>
            <pc:sldMk cId="1467111353" sldId="282"/>
            <ac:spMk id="102" creationId="{00000000-0000-0000-0000-000000000000}"/>
          </ac:spMkLst>
        </pc:spChg>
      </pc:sldChg>
    </pc:docChg>
  </pc:docChgLst>
  <pc:docChgLst>
    <pc:chgData name="Jacob Gallion" userId="t7uufXWPNF4P3e9ll1ryrmoh8sKrHAM3gGrP4qZVQhc=" providerId="None" clId="Web-{F8B3AFC4-1FE8-40F2-BB24-6F35DE56B4F1}"/>
    <pc:docChg chg="modSld">
      <pc:chgData name="Jacob Gallion" userId="t7uufXWPNF4P3e9ll1ryrmoh8sKrHAM3gGrP4qZVQhc=" providerId="None" clId="Web-{F8B3AFC4-1FE8-40F2-BB24-6F35DE56B4F1}" dt="2023-05-04T19:26:03.578" v="26" actId="20577"/>
      <pc:docMkLst>
        <pc:docMk/>
      </pc:docMkLst>
      <pc:sldChg chg="modSp">
        <pc:chgData name="Jacob Gallion" userId="t7uufXWPNF4P3e9ll1ryrmoh8sKrHAM3gGrP4qZVQhc=" providerId="None" clId="Web-{F8B3AFC4-1FE8-40F2-BB24-6F35DE56B4F1}" dt="2023-05-04T19:26:03.578" v="26" actId="20577"/>
        <pc:sldMkLst>
          <pc:docMk/>
          <pc:sldMk cId="0" sldId="256"/>
        </pc:sldMkLst>
        <pc:spChg chg="mod">
          <ac:chgData name="Jacob Gallion" userId="t7uufXWPNF4P3e9ll1ryrmoh8sKrHAM3gGrP4qZVQhc=" providerId="None" clId="Web-{F8B3AFC4-1FE8-40F2-BB24-6F35DE56B4F1}" dt="2023-05-04T19:25:31.890" v="12" actId="20577"/>
          <ac:spMkLst>
            <pc:docMk/>
            <pc:sldMk cId="0" sldId="256"/>
            <ac:spMk id="52" creationId="{00000000-0000-0000-0000-000000000000}"/>
          </ac:spMkLst>
        </pc:spChg>
        <pc:spChg chg="mod">
          <ac:chgData name="Jacob Gallion" userId="t7uufXWPNF4P3e9ll1ryrmoh8sKrHAM3gGrP4qZVQhc=" providerId="None" clId="Web-{F8B3AFC4-1FE8-40F2-BB24-6F35DE56B4F1}" dt="2023-05-04T19:26:03.578" v="26" actId="20577"/>
          <ac:spMkLst>
            <pc:docMk/>
            <pc:sldMk cId="0" sldId="256"/>
            <ac:spMk id="53" creationId="{00000000-0000-0000-0000-000000000000}"/>
          </ac:spMkLst>
        </pc:spChg>
      </pc:sldChg>
    </pc:docChg>
  </pc:docChgLst>
  <pc:docChgLst>
    <pc:chgData name="Jacob Gallion" userId="t7uufXWPNF4P3e9ll1ryrmoh8sKrHAM3gGrP4qZVQhc=" providerId="None" clId="Web-{F2E34333-3B32-4A71-BC01-EF3191EB8B56}"/>
    <pc:docChg chg="modSld">
      <pc:chgData name="Jacob Gallion" userId="t7uufXWPNF4P3e9ll1ryrmoh8sKrHAM3gGrP4qZVQhc=" providerId="None" clId="Web-{F2E34333-3B32-4A71-BC01-EF3191EB8B56}" dt="2023-05-16T11:37:13.907" v="19" actId="20577"/>
      <pc:docMkLst>
        <pc:docMk/>
      </pc:docMkLst>
      <pc:sldChg chg="modSp">
        <pc:chgData name="Jacob Gallion" userId="t7uufXWPNF4P3e9ll1ryrmoh8sKrHAM3gGrP4qZVQhc=" providerId="None" clId="Web-{F2E34333-3B32-4A71-BC01-EF3191EB8B56}" dt="2023-05-16T11:35:17.080" v="9" actId="20577"/>
        <pc:sldMkLst>
          <pc:docMk/>
          <pc:sldMk cId="0" sldId="256"/>
        </pc:sldMkLst>
        <pc:spChg chg="mod">
          <ac:chgData name="Jacob Gallion" userId="t7uufXWPNF4P3e9ll1ryrmoh8sKrHAM3gGrP4qZVQhc=" providerId="None" clId="Web-{F2E34333-3B32-4A71-BC01-EF3191EB8B56}" dt="2023-05-16T11:35:17.080" v="9" actId="20577"/>
          <ac:spMkLst>
            <pc:docMk/>
            <pc:sldMk cId="0" sldId="256"/>
            <ac:spMk id="53" creationId="{00000000-0000-0000-0000-000000000000}"/>
          </ac:spMkLst>
        </pc:spChg>
      </pc:sldChg>
      <pc:sldChg chg="modSp">
        <pc:chgData name="Jacob Gallion" userId="t7uufXWPNF4P3e9ll1ryrmoh8sKrHAM3gGrP4qZVQhc=" providerId="None" clId="Web-{F2E34333-3B32-4A71-BC01-EF3191EB8B56}" dt="2023-05-16T11:35:07.127" v="5" actId="20577"/>
        <pc:sldMkLst>
          <pc:docMk/>
          <pc:sldMk cId="0" sldId="258"/>
        </pc:sldMkLst>
        <pc:spChg chg="mod">
          <ac:chgData name="Jacob Gallion" userId="t7uufXWPNF4P3e9ll1ryrmoh8sKrHAM3gGrP4qZVQhc=" providerId="None" clId="Web-{F2E34333-3B32-4A71-BC01-EF3191EB8B56}" dt="2023-05-16T11:35:07.127" v="5" actId="20577"/>
          <ac:spMkLst>
            <pc:docMk/>
            <pc:sldMk cId="0" sldId="258"/>
            <ac:spMk id="4" creationId="{8B7CA154-0420-5797-2C3D-51E72B248091}"/>
          </ac:spMkLst>
        </pc:spChg>
      </pc:sldChg>
      <pc:sldChg chg="modSp">
        <pc:chgData name="Jacob Gallion" userId="t7uufXWPNF4P3e9ll1ryrmoh8sKrHAM3gGrP4qZVQhc=" providerId="None" clId="Web-{F2E34333-3B32-4A71-BC01-EF3191EB8B56}" dt="2023-05-16T11:37:13.907" v="19" actId="20577"/>
        <pc:sldMkLst>
          <pc:docMk/>
          <pc:sldMk cId="891264690" sldId="270"/>
        </pc:sldMkLst>
        <pc:spChg chg="mod">
          <ac:chgData name="Jacob Gallion" userId="t7uufXWPNF4P3e9ll1ryrmoh8sKrHAM3gGrP4qZVQhc=" providerId="None" clId="Web-{F2E34333-3B32-4A71-BC01-EF3191EB8B56}" dt="2023-05-16T11:37:13.907" v="19" actId="20577"/>
          <ac:spMkLst>
            <pc:docMk/>
            <pc:sldMk cId="891264690" sldId="270"/>
            <ac:spMk id="94" creationId="{00000000-0000-0000-0000-000000000000}"/>
          </ac:spMkLst>
        </pc:spChg>
      </pc:sldChg>
    </pc:docChg>
  </pc:docChgLst>
  <pc:docChgLst>
    <pc:chgData name="Jacob Gallion" userId="t7uufXWPNF4P3e9ll1ryrmoh8sKrHAM3gGrP4qZVQhc=" providerId="None" clId="Web-{B78770D7-78BD-4B40-93E6-9C2D5D9D46A5}"/>
    <pc:docChg chg="modSld">
      <pc:chgData name="Jacob Gallion" userId="t7uufXWPNF4P3e9ll1ryrmoh8sKrHAM3gGrP4qZVQhc=" providerId="None" clId="Web-{B78770D7-78BD-4B40-93E6-9C2D5D9D46A5}" dt="2023-05-12T13:39:41.868" v="4" actId="20577"/>
      <pc:docMkLst>
        <pc:docMk/>
      </pc:docMkLst>
      <pc:sldChg chg="modSp">
        <pc:chgData name="Jacob Gallion" userId="t7uufXWPNF4P3e9ll1ryrmoh8sKrHAM3gGrP4qZVQhc=" providerId="None" clId="Web-{B78770D7-78BD-4B40-93E6-9C2D5D9D46A5}" dt="2023-05-12T13:39:41.868" v="4" actId="20577"/>
        <pc:sldMkLst>
          <pc:docMk/>
          <pc:sldMk cId="1845414404" sldId="281"/>
        </pc:sldMkLst>
        <pc:spChg chg="mod">
          <ac:chgData name="Jacob Gallion" userId="t7uufXWPNF4P3e9ll1ryrmoh8sKrHAM3gGrP4qZVQhc=" providerId="None" clId="Web-{B78770D7-78BD-4B40-93E6-9C2D5D9D46A5}" dt="2023-05-12T13:39:41.868" v="4" actId="20577"/>
          <ac:spMkLst>
            <pc:docMk/>
            <pc:sldMk cId="1845414404" sldId="281"/>
            <ac:spMk id="4" creationId="{FF4AE29B-A22D-AB61-45E2-97ECF3B8F67D}"/>
          </ac:spMkLst>
        </pc:spChg>
      </pc:sldChg>
    </pc:docChg>
  </pc:docChgLst>
  <pc:docChgLst>
    <pc:chgData name="Jacob Gallion" clId="Web-{E9F822B9-5C4B-4C0C-9D1E-A7293D89322A}"/>
    <pc:docChg chg="addSld modSld">
      <pc:chgData name="Jacob Gallion" userId="" providerId="" clId="Web-{E9F822B9-5C4B-4C0C-9D1E-A7293D89322A}" dt="2023-05-10T16:18:43.113" v="82"/>
      <pc:docMkLst>
        <pc:docMk/>
      </pc:docMkLst>
      <pc:sldChg chg="modSp">
        <pc:chgData name="Jacob Gallion" userId="" providerId="" clId="Web-{E9F822B9-5C4B-4C0C-9D1E-A7293D89322A}" dt="2023-05-10T16:15:34.998" v="69" actId="20577"/>
        <pc:sldMkLst>
          <pc:docMk/>
          <pc:sldMk cId="0" sldId="257"/>
        </pc:sldMkLst>
        <pc:spChg chg="mod">
          <ac:chgData name="Jacob Gallion" userId="" providerId="" clId="Web-{E9F822B9-5C4B-4C0C-9D1E-A7293D89322A}" dt="2023-05-10T16:15:34.998" v="69" actId="20577"/>
          <ac:spMkLst>
            <pc:docMk/>
            <pc:sldMk cId="0" sldId="257"/>
            <ac:spMk id="60" creationId="{00000000-0000-0000-0000-000000000000}"/>
          </ac:spMkLst>
        </pc:spChg>
      </pc:sldChg>
      <pc:sldChg chg="modSp">
        <pc:chgData name="Jacob Gallion" userId="" providerId="" clId="Web-{E9F822B9-5C4B-4C0C-9D1E-A7293D89322A}" dt="2023-05-10T16:10:14.490" v="0" actId="20577"/>
        <pc:sldMkLst>
          <pc:docMk/>
          <pc:sldMk cId="0" sldId="258"/>
        </pc:sldMkLst>
        <pc:spChg chg="mod">
          <ac:chgData name="Jacob Gallion" userId="" providerId="" clId="Web-{E9F822B9-5C4B-4C0C-9D1E-A7293D89322A}" dt="2023-05-10T16:10:14.490" v="0" actId="20577"/>
          <ac:spMkLst>
            <pc:docMk/>
            <pc:sldMk cId="0" sldId="258"/>
            <ac:spMk id="66" creationId="{00000000-0000-0000-0000-000000000000}"/>
          </ac:spMkLst>
        </pc:spChg>
      </pc:sldChg>
      <pc:sldChg chg="modSp add replId">
        <pc:chgData name="Jacob Gallion" userId="" providerId="" clId="Web-{E9F822B9-5C4B-4C0C-9D1E-A7293D89322A}" dt="2023-05-10T16:18:35.081" v="81" actId="20577"/>
        <pc:sldMkLst>
          <pc:docMk/>
          <pc:sldMk cId="611786370" sldId="279"/>
        </pc:sldMkLst>
        <pc:spChg chg="mod">
          <ac:chgData name="Jacob Gallion" userId="" providerId="" clId="Web-{E9F822B9-5C4B-4C0C-9D1E-A7293D89322A}" dt="2023-05-10T16:18:35.081" v="81" actId="20577"/>
          <ac:spMkLst>
            <pc:docMk/>
            <pc:sldMk cId="611786370" sldId="279"/>
            <ac:spMk id="102" creationId="{00000000-0000-0000-0000-000000000000}"/>
          </ac:spMkLst>
        </pc:spChg>
      </pc:sldChg>
      <pc:sldChg chg="new">
        <pc:chgData name="Jacob Gallion" userId="" providerId="" clId="Web-{E9F822B9-5C4B-4C0C-9D1E-A7293D89322A}" dt="2023-05-10T16:18:43.113" v="82"/>
        <pc:sldMkLst>
          <pc:docMk/>
          <pc:sldMk cId="2055699200" sldId="28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" name="Google Shape;4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" name="Google Shape;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9972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" name="Google Shape;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40738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" name="Google Shape;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171111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" name="Google Shape;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440872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" name="Google Shape;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8114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" name="Google Shape;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741116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" name="Google Shape;9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" name="Google Shape;9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942681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" name="Google Shape;9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77134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" name="Google Shape;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222449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9" name="Google Shape;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" name="Google Shape;9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620412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" name="Google Shape;9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729777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9" name="Google Shape;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660987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" name="Google Shape;9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947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" name="Google Shape;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9" name="Google Shape;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23521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" name="Google Shape;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8812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9" name="Google Shape;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12564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0" name="Google Shape;7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" name="Google Shape;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563880" y="1122363"/>
            <a:ext cx="1106424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3294B"/>
              </a:buClr>
              <a:buSzPts val="6000"/>
              <a:buFont typeface="Georgia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563880" y="3602038"/>
            <a:ext cx="1106424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9111346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3294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312420" y="1515622"/>
            <a:ext cx="1156716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9111346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312420" y="1536565"/>
            <a:ext cx="569976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2"/>
          </p:nvPr>
        </p:nvSpPr>
        <p:spPr>
          <a:xfrm>
            <a:off x="6179820" y="1537393"/>
            <a:ext cx="569976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9111346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06070" y="1709738"/>
            <a:ext cx="1156716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3294B"/>
              </a:buClr>
              <a:buSzPts val="6000"/>
              <a:buFont typeface="Georgia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06070" y="4589464"/>
            <a:ext cx="11567160" cy="1179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9111346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body" idx="1"/>
          </p:nvPr>
        </p:nvSpPr>
        <p:spPr>
          <a:xfrm>
            <a:off x="310832" y="1517873"/>
            <a:ext cx="569976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2"/>
          </p:nvPr>
        </p:nvSpPr>
        <p:spPr>
          <a:xfrm>
            <a:off x="6184584" y="1517873"/>
            <a:ext cx="569976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9111346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3"/>
          </p:nvPr>
        </p:nvSpPr>
        <p:spPr>
          <a:xfrm>
            <a:off x="312420" y="2363557"/>
            <a:ext cx="5699760" cy="3382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4"/>
          </p:nvPr>
        </p:nvSpPr>
        <p:spPr>
          <a:xfrm>
            <a:off x="6179820" y="2364385"/>
            <a:ext cx="5699760" cy="3382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3294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9111346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3294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9111346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426903" y="457200"/>
            <a:ext cx="475800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3294B"/>
              </a:buClr>
              <a:buSzPts val="3200"/>
              <a:buFont typeface="Georgia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453744" y="987425"/>
            <a:ext cx="6264684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426903" y="2057400"/>
            <a:ext cx="475800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9111346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312420" y="1825625"/>
            <a:ext cx="11567160" cy="388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312420" y="36512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3294B"/>
              </a:buClr>
              <a:buSzPts val="3800"/>
              <a:buFont typeface="Georgia"/>
              <a:buNone/>
              <a:defRPr sz="3800" b="1" i="0" u="none" strike="noStrike" cap="none">
                <a:solidFill>
                  <a:srgbClr val="13294B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/>
          <p:nvPr/>
        </p:nvSpPr>
        <p:spPr>
          <a:xfrm>
            <a:off x="0" y="5943600"/>
            <a:ext cx="12192000" cy="914400"/>
          </a:xfrm>
          <a:prstGeom prst="rect">
            <a:avLst/>
          </a:prstGeom>
          <a:solidFill>
            <a:srgbClr val="13294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9111346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" name="Google Shape;10;p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81000" y="6161049"/>
            <a:ext cx="1380788" cy="47950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" y="6161049"/>
            <a:ext cx="1380788" cy="47950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ncsa.illinois.edu/display/SecOps/System+Vetting+Checklist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ncsa.illinois.edu/x/6gjJAQ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Help+security@ncsa.illinois.edu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ncsa.illinois.edu/pages/viewrecentblogposts.action?key=SecOp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ncsa.illinois.edu/x/oAq9AQ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ncsa.illinois.edu/x/Dpj3AQ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ncsa.illinois.edu/x/K4F0CQ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ist.gov/cyberframework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ncsa.illinois.edu/x/QyPJAQ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iki.ncsa.illinois.edu/x/aSiGBQ" TargetMode="External"/><Relationship Id="rId4" Type="http://schemas.openxmlformats.org/officeDocument/2006/relationships/hyperlink" Target="https://wiki.ncsa.illinois.edu/x/e6V4A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2"/>
          <p:cNvPicPr preferRelativeResize="0"/>
          <p:nvPr/>
        </p:nvPicPr>
        <p:blipFill rotWithShape="1">
          <a:blip r:embed="rId3">
            <a:alphaModFix amt="33000"/>
          </a:blip>
          <a:srcRect l="827" b="10671"/>
          <a:stretch/>
        </p:blipFill>
        <p:spPr>
          <a:xfrm flipH="1">
            <a:off x="0" y="0"/>
            <a:ext cx="12192000" cy="5954279"/>
          </a:xfrm>
          <a:prstGeom prst="rect">
            <a:avLst/>
          </a:prstGeom>
          <a:solidFill>
            <a:srgbClr val="13294B"/>
          </a:solidFill>
          <a:ln>
            <a:noFill/>
          </a:ln>
        </p:spPr>
      </p:pic>
      <p:sp>
        <p:nvSpPr>
          <p:cNvPr id="52" name="Google Shape;52;p12"/>
          <p:cNvSpPr txBox="1">
            <a:spLocks noGrp="1"/>
          </p:cNvSpPr>
          <p:nvPr>
            <p:ph type="ctrTitle"/>
          </p:nvPr>
        </p:nvSpPr>
        <p:spPr>
          <a:xfrm>
            <a:off x="1066800" y="676048"/>
            <a:ext cx="1056132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r">
              <a:buClr>
                <a:schemeClr val="lt1"/>
              </a:buClr>
              <a:buSzPts val="5400"/>
            </a:pPr>
            <a:r>
              <a:rPr lang="en-US" sz="5400" dirty="0">
                <a:solidFill>
                  <a:schemeClr val="lt1"/>
                </a:solidFill>
              </a:rPr>
              <a:t>IRST: Security Operations</a:t>
            </a:r>
          </a:p>
        </p:txBody>
      </p:sp>
      <p:sp>
        <p:nvSpPr>
          <p:cNvPr id="53" name="Google Shape;53;p12"/>
          <p:cNvSpPr txBox="1">
            <a:spLocks noGrp="1"/>
          </p:cNvSpPr>
          <p:nvPr>
            <p:ph type="subTitle" idx="1"/>
          </p:nvPr>
        </p:nvSpPr>
        <p:spPr>
          <a:xfrm>
            <a:off x="570449" y="3063383"/>
            <a:ext cx="11497791" cy="3120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algn="r"/>
            <a:r>
              <a:rPr lang="en-US" i="1" dirty="0">
                <a:solidFill>
                  <a:srgbClr val="BFBFBF"/>
                </a:solidFill>
              </a:rPr>
              <a:t>Incident Response and Security Team </a:t>
            </a:r>
            <a:endParaRPr lang="en-US" dirty="0">
              <a:solidFill>
                <a:srgbClr val="BFBFBF"/>
              </a:solidFill>
            </a:endParaRPr>
          </a:p>
          <a:p>
            <a:pPr marL="0" indent="0" algn="r">
              <a:spcBef>
                <a:spcPts val="0"/>
              </a:spcBef>
            </a:pPr>
            <a:br>
              <a:rPr lang="en-US" i="1" dirty="0">
                <a:solidFill>
                  <a:srgbClr val="BFBFBF"/>
                </a:solidFill>
              </a:rPr>
            </a:br>
            <a:endParaRPr lang="en-US" i="1" dirty="0"/>
          </a:p>
          <a:p>
            <a:pPr marL="0" indent="0" algn="r">
              <a:spcBef>
                <a:spcPts val="0"/>
              </a:spcBef>
            </a:pPr>
            <a:endParaRPr lang="en-US" i="1" dirty="0">
              <a:solidFill>
                <a:srgbClr val="BFBFBF"/>
              </a:solidFill>
            </a:endParaRPr>
          </a:p>
          <a:p>
            <a:pPr marL="0" indent="0" algn="r">
              <a:spcBef>
                <a:spcPts val="0"/>
              </a:spcBef>
            </a:pPr>
            <a:endParaRPr lang="en-US" i="1" dirty="0">
              <a:solidFill>
                <a:srgbClr val="BFBFBF"/>
              </a:solidFill>
            </a:endParaRPr>
          </a:p>
          <a:p>
            <a:pPr marL="0" indent="0" algn="r">
              <a:spcBef>
                <a:spcPts val="0"/>
              </a:spcBef>
            </a:pPr>
            <a:endParaRPr lang="en-US" i="1" dirty="0">
              <a:solidFill>
                <a:srgbClr val="BFBFBF"/>
              </a:solidFill>
            </a:endParaRPr>
          </a:p>
          <a:p>
            <a:pPr marL="0" indent="0" algn="r">
              <a:spcBef>
                <a:spcPts val="0"/>
              </a:spcBef>
            </a:pPr>
            <a:endParaRPr lang="en-US" i="1" dirty="0">
              <a:solidFill>
                <a:srgbClr val="BFBFBF"/>
              </a:solidFill>
            </a:endParaRPr>
          </a:p>
          <a:p>
            <a:pPr marL="0" indent="0" algn="r">
              <a:spcBef>
                <a:spcPts val="0"/>
              </a:spcBef>
            </a:pPr>
            <a:endParaRPr lang="en-US" i="1" dirty="0">
              <a:solidFill>
                <a:srgbClr val="BFBFBF"/>
              </a:solidFill>
            </a:endParaRPr>
          </a:p>
          <a:p>
            <a:pPr marL="0" indent="0" algn="r">
              <a:spcBef>
                <a:spcPts val="0"/>
              </a:spcBef>
            </a:pPr>
            <a:r>
              <a:rPr lang="en-US" i="1" dirty="0">
                <a:solidFill>
                  <a:srgbClr val="BFBFBF"/>
                </a:solidFill>
              </a:rPr>
              <a:t>Chris Clausen</a:t>
            </a:r>
            <a:endParaRPr lang="en-US" dirty="0"/>
          </a:p>
          <a:p>
            <a:pPr marL="0" indent="0" algn="r">
              <a:spcBef>
                <a:spcPts val="0"/>
              </a:spcBef>
            </a:pPr>
            <a:r>
              <a:rPr lang="en-US" i="1" dirty="0">
                <a:solidFill>
                  <a:srgbClr val="BFBFBF"/>
                </a:solidFill>
              </a:rPr>
              <a:t>Jacob Gallion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idx="4294967295"/>
          </p:nvPr>
        </p:nvSpPr>
        <p:spPr>
          <a:xfrm>
            <a:off x="238243" y="173431"/>
            <a:ext cx="11254105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Examples - Qualys</a:t>
            </a:r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29D8E57E-4D6D-1D86-A8C8-E509E3031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2725" y="1200442"/>
            <a:ext cx="8649223" cy="44528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4722C2-EA4B-32E3-52E0-FF45AD3E60F9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JG</a:t>
            </a:r>
          </a:p>
        </p:txBody>
      </p:sp>
    </p:spTree>
    <p:extLst>
      <p:ext uri="{BB962C8B-B14F-4D97-AF65-F5344CB8AC3E}">
        <p14:creationId xmlns:p14="http://schemas.microsoft.com/office/powerpoint/2010/main" val="3255136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idx="4294967295"/>
          </p:nvPr>
        </p:nvSpPr>
        <p:spPr>
          <a:xfrm>
            <a:off x="238243" y="173431"/>
            <a:ext cx="11254105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Examples - Zeek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8621CA-DC6D-A05F-D994-308AE9583D9D}"/>
              </a:ext>
            </a:extLst>
          </p:cNvPr>
          <p:cNvSpPr txBox="1"/>
          <p:nvPr/>
        </p:nvSpPr>
        <p:spPr>
          <a:xfrm>
            <a:off x="374952" y="1499642"/>
            <a:ext cx="11437033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latin typeface="Calibri"/>
              </a:rPr>
              <a:t>1683666986.343287    CdhH7u1SHzwdK8cdgb    141.142.22.20    58862    128.174.180.5    88    TGS    cclausen/AD.UILLINOIS.EDU    krbtgt/AD.UILLINOIS.EDU    T    -    -    2136422885.000000    aes256-cts-hmac-sha1-96    T    </a:t>
            </a:r>
            <a:r>
              <a:rPr lang="en-US" sz="1800" err="1">
                <a:latin typeface="Calibri"/>
              </a:rPr>
              <a:t>T</a:t>
            </a:r>
            <a:r>
              <a:rPr lang="en-US" sz="1800" dirty="0">
                <a:latin typeface="Calibri"/>
              </a:rPr>
              <a:t>    -    -    -    -</a:t>
            </a:r>
          </a:p>
          <a:p>
            <a:r>
              <a:rPr lang="en-US" sz="1800" dirty="0">
                <a:latin typeface="Calibri"/>
              </a:rPr>
              <a:t>    </a:t>
            </a:r>
          </a:p>
          <a:p>
            <a:r>
              <a:rPr lang="en-US" sz="1800" dirty="0">
                <a:latin typeface="Calibri"/>
              </a:rPr>
              <a:t>1683666986.337335    Cf3L1SDlxXt6MNkS5    141.142.22.20    58861    128.174.180.5    88    TGS    cclausen/AD.UILLINOIS.EDU    krbtgt/AD.UILLINOIS.EDU    T    -    -    2136422885.000000    aes256-cts-hmac-sha1-96    T    </a:t>
            </a:r>
            <a:r>
              <a:rPr lang="en-US" sz="1800" err="1">
                <a:latin typeface="Calibri"/>
              </a:rPr>
              <a:t>T</a:t>
            </a:r>
            <a:r>
              <a:rPr lang="en-US" sz="1800" dirty="0">
                <a:latin typeface="Calibri"/>
              </a:rPr>
              <a:t>    -    -    -    -</a:t>
            </a:r>
          </a:p>
          <a:p>
            <a:r>
              <a:rPr lang="en-US" sz="1800" dirty="0">
                <a:latin typeface="Calibri"/>
              </a:rPr>
              <a:t>    </a:t>
            </a:r>
          </a:p>
          <a:p>
            <a:r>
              <a:rPr lang="en-US" sz="1800" dirty="0">
                <a:latin typeface="Calibri"/>
              </a:rPr>
              <a:t>1683666986.330237    CRSpIr27xd9FbI04L1    141.142.22.20    58860    128.174.180.5    88    TGS    cclausen/AD.UILLINOIS.EDU    krbtgt/AD.UILLINOIS.EDU    T    -    -    2136422885.000000    aes256-cts-hmac-sha1-96    T    </a:t>
            </a:r>
            <a:r>
              <a:rPr lang="en-US" sz="1800" err="1">
                <a:latin typeface="Calibri"/>
              </a:rPr>
              <a:t>T</a:t>
            </a:r>
            <a:r>
              <a:rPr lang="en-US" sz="1800" dirty="0">
                <a:latin typeface="Calibri"/>
              </a:rPr>
              <a:t>    -    -    -    -</a:t>
            </a:r>
          </a:p>
          <a:p>
            <a:r>
              <a:rPr lang="en-US" sz="1800" dirty="0">
                <a:latin typeface="Calibri"/>
              </a:rPr>
              <a:t>    </a:t>
            </a:r>
          </a:p>
          <a:p>
            <a:r>
              <a:rPr lang="en-US" sz="1800" dirty="0">
                <a:latin typeface="Calibri"/>
              </a:rPr>
              <a:t>1683666986.323069    CjFZqi49dDmkU7Czwd    141.142.22.20    58859    128.174.180.5    88    TGS    cclausen/AD.UILLINOIS.EDU    krbtgt/AD.UILLINOIS.EDU    T    -    -    2136422885.000000    aes256-cts-hmac-sha1-96    T    </a:t>
            </a:r>
            <a:r>
              <a:rPr lang="en-US" sz="1800" err="1">
                <a:latin typeface="Calibri"/>
              </a:rPr>
              <a:t>T</a:t>
            </a:r>
            <a:r>
              <a:rPr lang="en-US" sz="1800" dirty="0">
                <a:latin typeface="Calibri"/>
              </a:rPr>
              <a:t>    -    -    -    -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DF7209-0AEB-ECB0-492A-3A845D0FA94D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CC</a:t>
            </a:r>
          </a:p>
        </p:txBody>
      </p:sp>
    </p:spTree>
    <p:extLst>
      <p:ext uri="{BB962C8B-B14F-4D97-AF65-F5344CB8AC3E}">
        <p14:creationId xmlns:p14="http://schemas.microsoft.com/office/powerpoint/2010/main" val="455478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idx="4294967295"/>
          </p:nvPr>
        </p:nvSpPr>
        <p:spPr>
          <a:xfrm>
            <a:off x="238243" y="173431"/>
            <a:ext cx="11254105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Examples - Syslog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8621CA-DC6D-A05F-D994-308AE9583D9D}"/>
              </a:ext>
            </a:extLst>
          </p:cNvPr>
          <p:cNvSpPr txBox="1"/>
          <p:nvPr/>
        </p:nvSpPr>
        <p:spPr>
          <a:xfrm>
            <a:off x="237005" y="1499641"/>
            <a:ext cx="10812981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latin typeface="Calibri"/>
              </a:rPr>
              <a:t>&lt;86&gt;May  9 16:17:01 </a:t>
            </a:r>
            <a:r>
              <a:rPr lang="en-US" sz="1800" err="1">
                <a:latin typeface="Calibri"/>
              </a:rPr>
              <a:t>ncsa-cdcx</a:t>
            </a:r>
            <a:r>
              <a:rPr lang="en-US" sz="1800" dirty="0">
                <a:latin typeface="Calibri"/>
              </a:rPr>
              <a:t> CRON[1292837]: </a:t>
            </a:r>
            <a:r>
              <a:rPr lang="en-US" sz="1800" err="1">
                <a:latin typeface="Calibri"/>
              </a:rPr>
              <a:t>pam_unix</a:t>
            </a:r>
            <a:r>
              <a:rPr lang="en-US" sz="1800" dirty="0">
                <a:latin typeface="Calibri"/>
              </a:rPr>
              <a:t>(</a:t>
            </a:r>
            <a:r>
              <a:rPr lang="en-US" sz="1800" err="1">
                <a:latin typeface="Calibri"/>
              </a:rPr>
              <a:t>cron:session</a:t>
            </a:r>
            <a:r>
              <a:rPr lang="en-US" sz="1800" dirty="0">
                <a:latin typeface="Calibri"/>
              </a:rPr>
              <a:t>): session closed for user root</a:t>
            </a:r>
          </a:p>
          <a:p>
            <a:r>
              <a:rPr lang="en-US" sz="1800" dirty="0">
                <a:latin typeface="Calibri"/>
              </a:rPr>
              <a:t>    </a:t>
            </a:r>
          </a:p>
          <a:p>
            <a:r>
              <a:rPr lang="en-US" sz="1800" dirty="0">
                <a:latin typeface="Calibri"/>
              </a:rPr>
              <a:t>&lt;78&gt;May  9 16:17:01 </a:t>
            </a:r>
            <a:r>
              <a:rPr lang="en-US" sz="1800" err="1">
                <a:latin typeface="Calibri"/>
              </a:rPr>
              <a:t>ncsa-cdcx</a:t>
            </a:r>
            <a:r>
              <a:rPr lang="en-US" sz="1800" dirty="0">
                <a:latin typeface="Calibri"/>
              </a:rPr>
              <a:t> CRON[1292838]: (root) CMD (   cd / &amp;&amp; run-parts --report /</a:t>
            </a:r>
            <a:r>
              <a:rPr lang="en-US" sz="1800" err="1">
                <a:latin typeface="Calibri"/>
              </a:rPr>
              <a:t>etc</a:t>
            </a:r>
            <a:r>
              <a:rPr lang="en-US" sz="1800" dirty="0">
                <a:latin typeface="Calibri"/>
              </a:rPr>
              <a:t>/</a:t>
            </a:r>
            <a:r>
              <a:rPr lang="en-US" sz="1800" err="1">
                <a:latin typeface="Calibri"/>
              </a:rPr>
              <a:t>cron.hourly</a:t>
            </a:r>
            <a:r>
              <a:rPr lang="en-US" sz="1800" dirty="0">
                <a:latin typeface="Calibri"/>
              </a:rPr>
              <a:t>)</a:t>
            </a:r>
          </a:p>
          <a:p>
            <a:r>
              <a:rPr lang="en-US" sz="1800" dirty="0">
                <a:latin typeface="Calibri"/>
              </a:rPr>
              <a:t>    </a:t>
            </a:r>
          </a:p>
          <a:p>
            <a:r>
              <a:rPr lang="en-US" sz="1800" dirty="0">
                <a:latin typeface="Calibri"/>
              </a:rPr>
              <a:t>&lt;86&gt;May  9 16:17:01 </a:t>
            </a:r>
            <a:r>
              <a:rPr lang="en-US" sz="1800" err="1">
                <a:latin typeface="Calibri"/>
              </a:rPr>
              <a:t>ncsa-cdcx</a:t>
            </a:r>
            <a:r>
              <a:rPr lang="en-US" sz="1800" dirty="0">
                <a:latin typeface="Calibri"/>
              </a:rPr>
              <a:t> CRON[1292837]: </a:t>
            </a:r>
            <a:r>
              <a:rPr lang="en-US" sz="1800" err="1">
                <a:latin typeface="Calibri"/>
              </a:rPr>
              <a:t>pam_unix</a:t>
            </a:r>
            <a:r>
              <a:rPr lang="en-US" sz="1800" dirty="0">
                <a:latin typeface="Calibri"/>
              </a:rPr>
              <a:t>(</a:t>
            </a:r>
            <a:r>
              <a:rPr lang="en-US" sz="1800" err="1">
                <a:latin typeface="Calibri"/>
              </a:rPr>
              <a:t>cron:session</a:t>
            </a:r>
            <a:r>
              <a:rPr lang="en-US" sz="1800" dirty="0">
                <a:latin typeface="Calibri"/>
              </a:rPr>
              <a:t>): session opened for user root by (</a:t>
            </a:r>
            <a:r>
              <a:rPr lang="en-US" sz="1800" err="1">
                <a:latin typeface="Calibri"/>
              </a:rPr>
              <a:t>uid</a:t>
            </a:r>
            <a:r>
              <a:rPr lang="en-US" sz="1800" dirty="0">
                <a:latin typeface="Calibri"/>
              </a:rPr>
              <a:t>=0)</a:t>
            </a:r>
          </a:p>
          <a:p>
            <a:r>
              <a:rPr lang="en-US" sz="1800" dirty="0">
                <a:latin typeface="Calibri"/>
              </a:rPr>
              <a:t>    </a:t>
            </a:r>
          </a:p>
          <a:p>
            <a:r>
              <a:rPr lang="en-US" sz="1800" dirty="0">
                <a:latin typeface="Calibri"/>
              </a:rPr>
              <a:t>&lt;86&gt;May  9 16:15:01 </a:t>
            </a:r>
            <a:r>
              <a:rPr lang="en-US" sz="1800" err="1">
                <a:latin typeface="Calibri"/>
              </a:rPr>
              <a:t>ncsa-cdcx</a:t>
            </a:r>
            <a:r>
              <a:rPr lang="en-US" sz="1800" dirty="0">
                <a:latin typeface="Calibri"/>
              </a:rPr>
              <a:t> CRON[1292833]: </a:t>
            </a:r>
            <a:r>
              <a:rPr lang="en-US" sz="1800" err="1">
                <a:latin typeface="Calibri"/>
              </a:rPr>
              <a:t>pam_unix</a:t>
            </a:r>
            <a:r>
              <a:rPr lang="en-US" sz="1800" dirty="0">
                <a:latin typeface="Calibri"/>
              </a:rPr>
              <a:t>(</a:t>
            </a:r>
            <a:r>
              <a:rPr lang="en-US" sz="1800" err="1">
                <a:latin typeface="Calibri"/>
              </a:rPr>
              <a:t>cron:session</a:t>
            </a:r>
            <a:r>
              <a:rPr lang="en-US" sz="1800" dirty="0">
                <a:latin typeface="Calibri"/>
              </a:rPr>
              <a:t>): session closed for user root</a:t>
            </a:r>
          </a:p>
          <a:p>
            <a:r>
              <a:rPr lang="en-US" sz="1800" dirty="0">
                <a:latin typeface="Calibri"/>
              </a:rPr>
              <a:t>    </a:t>
            </a:r>
          </a:p>
          <a:p>
            <a:r>
              <a:rPr lang="en-US" sz="1800" dirty="0">
                <a:latin typeface="Calibri"/>
              </a:rPr>
              <a:t>&lt;78&gt;May  9 16:15:01 </a:t>
            </a:r>
            <a:r>
              <a:rPr lang="en-US" sz="1800" err="1">
                <a:latin typeface="Calibri"/>
              </a:rPr>
              <a:t>ncsa-cdcx</a:t>
            </a:r>
            <a:r>
              <a:rPr lang="en-US" sz="1800" dirty="0">
                <a:latin typeface="Calibri"/>
              </a:rPr>
              <a:t> CRON[1292834]: (root) CMD (command -v debian-sa1 &gt; /dev/null &amp;&amp; debian-sa1 1 1)</a:t>
            </a:r>
          </a:p>
          <a:p>
            <a:r>
              <a:rPr lang="en-US" sz="1800" dirty="0">
                <a:latin typeface="Calibri"/>
              </a:rPr>
              <a:t>    </a:t>
            </a:r>
          </a:p>
          <a:p>
            <a:r>
              <a:rPr lang="en-US" sz="1800" dirty="0">
                <a:latin typeface="Calibri"/>
              </a:rPr>
              <a:t>&lt;86&gt;May  9 16:15:01 </a:t>
            </a:r>
            <a:r>
              <a:rPr lang="en-US" sz="1800" err="1">
                <a:latin typeface="Calibri"/>
              </a:rPr>
              <a:t>ncsa-cdcx</a:t>
            </a:r>
            <a:r>
              <a:rPr lang="en-US" sz="1800" dirty="0">
                <a:latin typeface="Calibri"/>
              </a:rPr>
              <a:t> CRON[1292833]: </a:t>
            </a:r>
            <a:r>
              <a:rPr lang="en-US" sz="1800" err="1">
                <a:latin typeface="Calibri"/>
              </a:rPr>
              <a:t>pam_unix</a:t>
            </a:r>
            <a:r>
              <a:rPr lang="en-US" sz="1800" dirty="0">
                <a:latin typeface="Calibri"/>
              </a:rPr>
              <a:t>(</a:t>
            </a:r>
            <a:r>
              <a:rPr lang="en-US" sz="1800" err="1">
                <a:latin typeface="Calibri"/>
              </a:rPr>
              <a:t>cron:session</a:t>
            </a:r>
            <a:r>
              <a:rPr lang="en-US" sz="1800" dirty="0">
                <a:latin typeface="Calibri"/>
              </a:rPr>
              <a:t>): session opened for user root by (</a:t>
            </a:r>
            <a:r>
              <a:rPr lang="en-US" sz="1800" err="1">
                <a:latin typeface="Calibri"/>
              </a:rPr>
              <a:t>uid</a:t>
            </a:r>
            <a:r>
              <a:rPr lang="en-US" sz="1800" dirty="0">
                <a:latin typeface="Calibri"/>
              </a:rPr>
              <a:t>=0)</a:t>
            </a:r>
          </a:p>
          <a:p>
            <a:endParaRPr lang="en-US" sz="1800" dirty="0">
              <a:latin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6BB3C8-EBE0-1EC1-7458-FA157F1D759D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CC</a:t>
            </a:r>
          </a:p>
        </p:txBody>
      </p:sp>
    </p:spTree>
    <p:extLst>
      <p:ext uri="{BB962C8B-B14F-4D97-AF65-F5344CB8AC3E}">
        <p14:creationId xmlns:p14="http://schemas.microsoft.com/office/powerpoint/2010/main" val="3669489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idx="4294967295"/>
          </p:nvPr>
        </p:nvSpPr>
        <p:spPr>
          <a:xfrm>
            <a:off x="238243" y="173431"/>
            <a:ext cx="11254105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Splunk - Zeek Data</a:t>
            </a:r>
          </a:p>
        </p:txBody>
      </p:sp>
      <p:pic>
        <p:nvPicPr>
          <p:cNvPr id="3" name="Picture 4" descr="Table&#10;&#10;Description automatically generated">
            <a:extLst>
              <a:ext uri="{FF2B5EF4-FFF2-40B4-BE49-F238E27FC236}">
                <a16:creationId xmlns:a16="http://schemas.microsoft.com/office/drawing/2014/main" id="{F9FFB7D1-2F07-57B6-6ED7-80AF0F2FC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435" y="1503162"/>
            <a:ext cx="9023130" cy="37991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41A43B-DDAB-DC32-A24E-24BF8CD54AD1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CC</a:t>
            </a:r>
          </a:p>
        </p:txBody>
      </p:sp>
    </p:spTree>
    <p:extLst>
      <p:ext uri="{BB962C8B-B14F-4D97-AF65-F5344CB8AC3E}">
        <p14:creationId xmlns:p14="http://schemas.microsoft.com/office/powerpoint/2010/main" val="1157636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idx="4294967295"/>
          </p:nvPr>
        </p:nvSpPr>
        <p:spPr>
          <a:xfrm>
            <a:off x="238243" y="173431"/>
            <a:ext cx="11254105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Splunk – Syslog Data</a:t>
            </a:r>
          </a:p>
        </p:txBody>
      </p:sp>
      <p:pic>
        <p:nvPicPr>
          <p:cNvPr id="5" name="Picture 5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283C9860-F912-C2B8-7018-F231DB4DA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779" y="1158648"/>
            <a:ext cx="8110044" cy="45341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C270718-25EC-38BE-1F41-7D0A674CC236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CC</a:t>
            </a:r>
          </a:p>
        </p:txBody>
      </p:sp>
    </p:spTree>
    <p:extLst>
      <p:ext uri="{BB962C8B-B14F-4D97-AF65-F5344CB8AC3E}">
        <p14:creationId xmlns:p14="http://schemas.microsoft.com/office/powerpoint/2010/main" val="2162112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idx="4294967295"/>
          </p:nvPr>
        </p:nvSpPr>
        <p:spPr>
          <a:xfrm>
            <a:off x="238243" y="173431"/>
            <a:ext cx="11254105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Splunk Data</a:t>
            </a:r>
          </a:p>
        </p:txBody>
      </p:sp>
      <p:pic>
        <p:nvPicPr>
          <p:cNvPr id="4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A64FA70E-94F8-20D0-A0A2-96E073CFB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65" y="1227818"/>
            <a:ext cx="6081164" cy="3667338"/>
          </a:xfrm>
          <a:prstGeom prst="rect">
            <a:avLst/>
          </a:prstGeom>
        </p:spPr>
      </p:pic>
      <p:pic>
        <p:nvPicPr>
          <p:cNvPr id="7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CE0D16BA-88A6-39AE-DACE-C030AE8668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8489" y="2137158"/>
            <a:ext cx="8131146" cy="37030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95AA1E-715C-DF16-32C7-6CC41875A21A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CC</a:t>
            </a:r>
          </a:p>
        </p:txBody>
      </p:sp>
    </p:spTree>
    <p:extLst>
      <p:ext uri="{BB962C8B-B14F-4D97-AF65-F5344CB8AC3E}">
        <p14:creationId xmlns:p14="http://schemas.microsoft.com/office/powerpoint/2010/main" val="1790059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Detect &amp; Protect - Analysis</a:t>
            </a:r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xfrm>
            <a:off x="312420" y="1490190"/>
            <a:ext cx="811312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>
              <a:spcBef>
                <a:spcPts val="0"/>
              </a:spcBef>
              <a:buSzPts val="2800"/>
            </a:pPr>
            <a:r>
              <a:rPr lang="en-US" dirty="0"/>
              <a:t>Regular Splunk analysis of collected data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dirty="0"/>
              <a:t>Generate indexes</a:t>
            </a:r>
          </a:p>
          <a:p>
            <a:pPr lvl="2">
              <a:spcBef>
                <a:spcPts val="0"/>
              </a:spcBef>
              <a:buSzPts val="2800"/>
            </a:pPr>
            <a:r>
              <a:rPr lang="en-US" sz="2400" dirty="0"/>
              <a:t>GULP/</a:t>
            </a:r>
            <a:r>
              <a:rPr lang="en-US" sz="2400" dirty="0" err="1"/>
              <a:t>GULP_Fail</a:t>
            </a:r>
            <a:endParaRPr lang="en-US" sz="2400" dirty="0"/>
          </a:p>
          <a:p>
            <a:pPr lvl="2">
              <a:spcBef>
                <a:spcPts val="0"/>
              </a:spcBef>
              <a:buSzPts val="2800"/>
            </a:pPr>
            <a:r>
              <a:rPr lang="en-US" sz="2400" err="1"/>
              <a:t>Krb_store</a:t>
            </a:r>
            <a:endParaRPr lang="en-US" sz="2400"/>
          </a:p>
          <a:p>
            <a:pPr indent="-457200">
              <a:spcBef>
                <a:spcPts val="0"/>
              </a:spcBef>
              <a:buSzPts val="2800"/>
            </a:pPr>
            <a:r>
              <a:rPr lang="en-US" dirty="0"/>
              <a:t>GULP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dirty="0"/>
              <a:t>Based on past Educause talk for grand unified logging</a:t>
            </a:r>
          </a:p>
          <a:p>
            <a:pPr lvl="1">
              <a:spcBef>
                <a:spcPts val="0"/>
              </a:spcBef>
              <a:buSzPts val="2800"/>
            </a:pPr>
            <a:endParaRPr lang="en-US" dirty="0"/>
          </a:p>
        </p:txBody>
      </p:sp>
      <p:pic>
        <p:nvPicPr>
          <p:cNvPr id="2" name="Picture 2" descr="Table&#10;&#10;Description automatically generated">
            <a:extLst>
              <a:ext uri="{FF2B5EF4-FFF2-40B4-BE49-F238E27FC236}">
                <a16:creationId xmlns:a16="http://schemas.microsoft.com/office/drawing/2014/main" id="{03AD38CE-85BD-A6B3-A44B-7811855DE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153" y="3617586"/>
            <a:ext cx="6142555" cy="2117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9BC3B3-26F7-F4EF-3BF7-AC3018042EE5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CC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Detect &amp; Protect - Alerting</a:t>
            </a:r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265216" y="1530651"/>
            <a:ext cx="811312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Splunk can generate JIRA tickets and emails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Can also block determined bad traffic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b="1" dirty="0"/>
              <a:t>BHR</a:t>
            </a:r>
          </a:p>
        </p:txBody>
      </p:sp>
      <p:pic>
        <p:nvPicPr>
          <p:cNvPr id="3" name="Picture 3" descr="Table&#10;&#10;Description automatically generated">
            <a:extLst>
              <a:ext uri="{FF2B5EF4-FFF2-40B4-BE49-F238E27FC236}">
                <a16:creationId xmlns:a16="http://schemas.microsoft.com/office/drawing/2014/main" id="{79095449-E103-BD73-1E65-522BFDE66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1771" y="300857"/>
            <a:ext cx="2649922" cy="5487715"/>
          </a:xfrm>
          <a:prstGeom prst="rect">
            <a:avLst/>
          </a:prstGeom>
        </p:spPr>
      </p:pic>
      <p:pic>
        <p:nvPicPr>
          <p:cNvPr id="2" name="Picture 3">
            <a:extLst>
              <a:ext uri="{FF2B5EF4-FFF2-40B4-BE49-F238E27FC236}">
                <a16:creationId xmlns:a16="http://schemas.microsoft.com/office/drawing/2014/main" id="{FD47FFE1-6E0B-81B2-D28B-B5FF148EB5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6728" y="2338956"/>
            <a:ext cx="5219700" cy="35398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E2D7660-F477-267E-3767-3B958D100B47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JG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Respond - Investigation</a:t>
            </a:r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265216" y="1530651"/>
            <a:ext cx="811312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Determine false positives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b="1" dirty="0"/>
              <a:t>Update alerting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More information review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b="1" dirty="0"/>
              <a:t>Security Portal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b="1" dirty="0"/>
              <a:t>User/admin outreach</a:t>
            </a:r>
            <a:endParaRPr lang="en-US" dirty="0"/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Start remediation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b="1" dirty="0"/>
              <a:t>Data Gathering for forensics</a:t>
            </a:r>
          </a:p>
          <a:p>
            <a:pPr indent="-457200">
              <a:spcBef>
                <a:spcPts val="0"/>
              </a:spcBef>
              <a:buSzPts val="2800"/>
            </a:pPr>
            <a:endParaRPr lang="en-US" b="1" dirty="0"/>
          </a:p>
        </p:txBody>
      </p:sp>
      <p:pic>
        <p:nvPicPr>
          <p:cNvPr id="2" name="Picture 2" descr="A picture containing table&#10;&#10;Description automatically generated">
            <a:extLst>
              <a:ext uri="{FF2B5EF4-FFF2-40B4-BE49-F238E27FC236}">
                <a16:creationId xmlns:a16="http://schemas.microsoft.com/office/drawing/2014/main" id="{D19E7242-C588-6D8D-7772-436A7B01E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1508" y="354685"/>
            <a:ext cx="4331785" cy="52982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EFEA9C-CCF8-9CEA-EADA-4B5351EC258C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JG</a:t>
            </a:r>
          </a:p>
        </p:txBody>
      </p:sp>
    </p:spTree>
    <p:extLst>
      <p:ext uri="{BB962C8B-B14F-4D97-AF65-F5344CB8AC3E}">
        <p14:creationId xmlns:p14="http://schemas.microsoft.com/office/powerpoint/2010/main" val="3342101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Recover - Remediation</a:t>
            </a:r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265216" y="1530651"/>
            <a:ext cx="811312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Block assumed attackers/compromised hosts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Look for similar signs across NCSA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Steps to proactively prevent/detect in future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b="1" dirty="0"/>
              <a:t>Updating Detect &amp; Protect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71BE54-AC2E-7078-8F98-ABD44782FEF7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CC</a:t>
            </a:r>
          </a:p>
        </p:txBody>
      </p:sp>
    </p:spTree>
    <p:extLst>
      <p:ext uri="{BB962C8B-B14F-4D97-AF65-F5344CB8AC3E}">
        <p14:creationId xmlns:p14="http://schemas.microsoft.com/office/powerpoint/2010/main" val="3208359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Goals</a:t>
            </a:r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312420" y="1812595"/>
            <a:ext cx="81784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635000" indent="-457200">
              <a:buSzPts val="2800"/>
            </a:pPr>
            <a:r>
              <a:rPr lang="en-US" sz="4000" dirty="0"/>
              <a:t>Introduce Staff</a:t>
            </a:r>
          </a:p>
          <a:p>
            <a:pPr marL="635000" indent="-457200">
              <a:buSzPts val="2800"/>
            </a:pPr>
            <a:r>
              <a:rPr lang="en-US" sz="4000" dirty="0"/>
              <a:t>What services IRST offers</a:t>
            </a:r>
          </a:p>
          <a:p>
            <a:pPr marL="635000" indent="-457200">
              <a:buSzPts val="2800"/>
            </a:pPr>
            <a:r>
              <a:rPr lang="en-US" sz="4000" dirty="0"/>
              <a:t>Security Analyst Walkthrough</a:t>
            </a:r>
          </a:p>
          <a:p>
            <a:pPr marL="635000" indent="-457200">
              <a:buSzPts val="2800"/>
            </a:pPr>
            <a:r>
              <a:rPr lang="en-US" sz="4000" dirty="0"/>
              <a:t>Proactive Security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282DDC-BE60-C306-5A65-DA7E7F4AEA09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JG</a:t>
            </a:r>
          </a:p>
        </p:txBody>
      </p:sp>
    </p:spTree>
    <p:extLst>
      <p:ext uri="{BB962C8B-B14F-4D97-AF65-F5344CB8AC3E}">
        <p14:creationId xmlns:p14="http://schemas.microsoft.com/office/powerpoint/2010/main" val="4044031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9" descr="A picture containing indoor, car, plane, window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25664"/>
          <a:stretch/>
        </p:blipFill>
        <p:spPr>
          <a:xfrm rot="5400000">
            <a:off x="2666999" y="-2666998"/>
            <a:ext cx="6857999" cy="12192002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9"/>
          <p:cNvSpPr/>
          <p:nvPr/>
        </p:nvSpPr>
        <p:spPr>
          <a:xfrm>
            <a:off x="0" y="2369132"/>
            <a:ext cx="12192000" cy="1704109"/>
          </a:xfrm>
          <a:prstGeom prst="rect">
            <a:avLst/>
          </a:prstGeom>
          <a:solidFill>
            <a:srgbClr val="13294B">
              <a:alpha val="8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US" sz="4500" b="1" dirty="0">
                <a:solidFill>
                  <a:schemeClr val="lt1"/>
                </a:solidFill>
                <a:latin typeface="Georgia"/>
                <a:sym typeface="Georgia"/>
              </a:rPr>
              <a:t>Proactive Security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Security Vetting</a:t>
            </a:r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204526" y="1564367"/>
            <a:ext cx="811312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Proactively review configs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b="1" dirty="0"/>
              <a:t>Goal is to reduce surface of attack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Both the host or application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Log forwarding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Qualys Scanning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Least Privilege 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Defense in Depth</a:t>
            </a:r>
          </a:p>
          <a:p>
            <a:pPr lvl="1">
              <a:spcBef>
                <a:spcPts val="0"/>
              </a:spcBef>
              <a:buSzPts val="2800"/>
            </a:pPr>
            <a:endParaRPr lang="en-US" b="1" dirty="0"/>
          </a:p>
          <a:p>
            <a:pPr indent="-457200">
              <a:spcBef>
                <a:spcPts val="0"/>
              </a:spcBef>
              <a:buSzPts val="2800"/>
            </a:pPr>
            <a:endParaRPr lang="en-US" b="1" dirty="0"/>
          </a:p>
        </p:txBody>
      </p:sp>
      <p:pic>
        <p:nvPicPr>
          <p:cNvPr id="2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D8AB51A9-83F4-D63D-BE65-268B477A6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568" y="540060"/>
            <a:ext cx="5941064" cy="46179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FA825E-51E8-D61E-A508-6A9F35F17090}"/>
              </a:ext>
            </a:extLst>
          </p:cNvPr>
          <p:cNvSpPr txBox="1"/>
          <p:nvPr/>
        </p:nvSpPr>
        <p:spPr>
          <a:xfrm>
            <a:off x="6318647" y="5238604"/>
            <a:ext cx="507438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hlinkClick r:id="rId4"/>
              </a:rPr>
              <a:t>Security Vetting Checklist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F91785-FBF0-211F-8552-6AD5AB9C5797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JG</a:t>
            </a:r>
          </a:p>
        </p:txBody>
      </p:sp>
    </p:spTree>
    <p:extLst>
      <p:ext uri="{BB962C8B-B14F-4D97-AF65-F5344CB8AC3E}">
        <p14:creationId xmlns:p14="http://schemas.microsoft.com/office/powerpoint/2010/main" val="2052554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Matching Configurations: Avoiding Configuration Chaos</a:t>
            </a:r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204526" y="1564367"/>
            <a:ext cx="9946270" cy="2720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>
              <a:spcBef>
                <a:spcPts val="0"/>
              </a:spcBef>
              <a:buSzPts val="2800"/>
            </a:pPr>
            <a:r>
              <a:rPr lang="en-US" sz="3200" b="1" dirty="0"/>
              <a:t>Goal is to have configurations line up</a:t>
            </a:r>
            <a:endParaRPr lang="en-US" sz="3200"/>
          </a:p>
          <a:p>
            <a:pPr lvl="1">
              <a:spcBef>
                <a:spcPts val="0"/>
              </a:spcBef>
              <a:buSzPts val="2800"/>
            </a:pPr>
            <a:r>
              <a:rPr lang="en-US" b="1" dirty="0"/>
              <a:t>Host OS Firewall (iptables, </a:t>
            </a:r>
            <a:r>
              <a:rPr lang="en-US" b="1" dirty="0" err="1"/>
              <a:t>nftables</a:t>
            </a:r>
            <a:r>
              <a:rPr lang="en-US" b="1" dirty="0"/>
              <a:t>, etc.)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b="1" dirty="0"/>
              <a:t>SSH config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b="1" dirty="0"/>
              <a:t>SSSD Config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b="1" dirty="0" err="1"/>
              <a:t>Access.conf</a:t>
            </a:r>
            <a:endParaRPr lang="en-US" b="1"/>
          </a:p>
          <a:p>
            <a:pPr lvl="1">
              <a:spcBef>
                <a:spcPts val="0"/>
              </a:spcBef>
              <a:buSzPts val="2800"/>
            </a:pPr>
            <a:r>
              <a:rPr lang="en-US" b="1" dirty="0"/>
              <a:t>Netstat (or ss)</a:t>
            </a:r>
          </a:p>
          <a:p>
            <a:pPr lvl="1">
              <a:spcBef>
                <a:spcPts val="0"/>
              </a:spcBef>
              <a:buSzPts val="2800"/>
            </a:pPr>
            <a:r>
              <a:rPr lang="en-US" b="1" dirty="0"/>
              <a:t>Application Configs</a:t>
            </a:r>
          </a:p>
          <a:p>
            <a:pPr lvl="1">
              <a:spcBef>
                <a:spcPts val="0"/>
              </a:spcBef>
              <a:buSzPts val="2800"/>
            </a:pPr>
            <a:endParaRPr lang="en-US" b="1" dirty="0"/>
          </a:p>
          <a:p>
            <a:pPr lvl="1">
              <a:spcBef>
                <a:spcPts val="0"/>
              </a:spcBef>
              <a:buSzPts val="2800"/>
            </a:pPr>
            <a:endParaRPr lang="en-US" b="1" dirty="0"/>
          </a:p>
          <a:p>
            <a:pPr marL="0" indent="0">
              <a:spcBef>
                <a:spcPts val="0"/>
              </a:spcBef>
              <a:buSzPts val="2800"/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0CF4E6-7173-E346-4437-92194E9175EE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JG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E10A8E-EB92-B2DB-CBC6-DB03032B14CB}"/>
              </a:ext>
            </a:extLst>
          </p:cNvPr>
          <p:cNvSpPr txBox="1"/>
          <p:nvPr/>
        </p:nvSpPr>
        <p:spPr>
          <a:xfrm>
            <a:off x="2920999" y="4489174"/>
            <a:ext cx="6344478" cy="10933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dirty="0">
                <a:solidFill>
                  <a:srgbClr val="3F3F3F"/>
                </a:solidFill>
                <a:latin typeface="Calibri"/>
                <a:cs typeface="Calibri"/>
              </a:rPr>
              <a:t>Various recommendations</a:t>
            </a:r>
            <a:endParaRPr lang="en-US" sz="2800">
              <a:solidFill>
                <a:srgbClr val="3F3F3F"/>
              </a:solidFill>
              <a:latin typeface="Calibri"/>
              <a:cs typeface="Calibri"/>
            </a:endParaRPr>
          </a:p>
          <a:p>
            <a:pPr algn="ctr">
              <a:lnSpc>
                <a:spcPct val="90000"/>
              </a:lnSpc>
            </a:pPr>
            <a:r>
              <a:rPr lang="en-US" sz="2800" b="1" dirty="0">
                <a:solidFill>
                  <a:srgbClr val="3F3F3F"/>
                </a:solidFill>
                <a:latin typeface="Calibri"/>
                <a:cs typeface="Calibri"/>
              </a:rPr>
              <a:t> </a:t>
            </a:r>
            <a:r>
              <a:rPr lang="en-US" sz="2800" dirty="0">
                <a:solidFill>
                  <a:srgbClr val="0563C1"/>
                </a:solidFill>
                <a:latin typeface="Calibri"/>
                <a:cs typeface="Calibri"/>
                <a:hlinkClick r:id="rId3"/>
              </a:rPr>
              <a:t>https://wiki.ncsa.illinois.edu/x/6gjJAQ</a:t>
            </a:r>
            <a:endParaRPr lang="en-US" sz="2800">
              <a:solidFill>
                <a:srgbClr val="3F3F3F"/>
              </a:solidFill>
              <a:latin typeface="Calibri"/>
              <a:cs typeface="Calibri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4919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9" descr="A picture containing indoor, car, plane, window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25664"/>
          <a:stretch/>
        </p:blipFill>
        <p:spPr>
          <a:xfrm rot="5400000">
            <a:off x="2666999" y="-2666998"/>
            <a:ext cx="6857999" cy="12192002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9"/>
          <p:cNvSpPr/>
          <p:nvPr/>
        </p:nvSpPr>
        <p:spPr>
          <a:xfrm>
            <a:off x="0" y="2369132"/>
            <a:ext cx="12192000" cy="1704109"/>
          </a:xfrm>
          <a:prstGeom prst="rect">
            <a:avLst/>
          </a:prstGeom>
          <a:solidFill>
            <a:srgbClr val="13294B">
              <a:alpha val="8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US" sz="4500" b="1" dirty="0">
                <a:solidFill>
                  <a:schemeClr val="lt1"/>
                </a:solidFill>
                <a:latin typeface="Georgia"/>
                <a:sym typeface="Georgia"/>
              </a:rPr>
              <a:t>Common Findings/Previous Incidents</a:t>
            </a:r>
            <a:endParaRPr lang="en-US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590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C07EB-17C2-FA09-880C-DB39D9143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Common Findings/Previous Incidents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36969-45F9-1505-0073-13461DEB5D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Open Services</a:t>
            </a:r>
          </a:p>
          <a:p>
            <a:r>
              <a:rPr lang="en-US" b="1" dirty="0"/>
              <a:t>Old hosts</a:t>
            </a:r>
          </a:p>
          <a:p>
            <a:r>
              <a:rPr lang="en-US" b="1" dirty="0"/>
              <a:t>Resource Misuse</a:t>
            </a:r>
          </a:p>
          <a:p>
            <a:r>
              <a:rPr lang="en-US" b="1" dirty="0"/>
              <a:t>Odd Download</a:t>
            </a:r>
          </a:p>
          <a:p>
            <a:r>
              <a:rPr lang="en-US" b="1" dirty="0"/>
              <a:t>Weak Passwords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3E7C6B-72CB-D420-5857-296F34DC90BA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CC</a:t>
            </a:r>
          </a:p>
        </p:txBody>
      </p:sp>
    </p:spTree>
    <p:extLst>
      <p:ext uri="{BB962C8B-B14F-4D97-AF65-F5344CB8AC3E}">
        <p14:creationId xmlns:p14="http://schemas.microsoft.com/office/powerpoint/2010/main" val="24049741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Questions?</a:t>
            </a:r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265216" y="1530651"/>
            <a:ext cx="811312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>
              <a:spcBef>
                <a:spcPts val="0"/>
              </a:spcBef>
              <a:buSzPts val="2800"/>
            </a:pPr>
            <a:r>
              <a:rPr lang="en-US" b="1" dirty="0">
                <a:hlinkClick r:id="rId3"/>
              </a:rPr>
              <a:t>help+security@ncsa.illinois.edu</a:t>
            </a:r>
            <a:endParaRPr lang="en-US" b="1" dirty="0"/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>
                <a:hlinkClick r:id="rId4"/>
              </a:rPr>
              <a:t>Security Blog</a:t>
            </a:r>
            <a:endParaRPr lang="en-US" b="1" dirty="0"/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#security-discussion in Slack</a:t>
            </a:r>
            <a:endParaRPr lang="en-US" dirty="0"/>
          </a:p>
          <a:p>
            <a:pPr marL="0" indent="0">
              <a:spcBef>
                <a:spcPts val="0"/>
              </a:spcBef>
              <a:buSzPts val="2800"/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91264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IRST Staff</a:t>
            </a:r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312420" y="1346090"/>
            <a:ext cx="716180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>
              <a:buSzPts val="2800"/>
            </a:pPr>
            <a:r>
              <a:rPr lang="en-US" dirty="0"/>
              <a:t>James Eyrich</a:t>
            </a:r>
          </a:p>
          <a:p>
            <a:pPr indent="-457200">
              <a:buSzPts val="2800"/>
            </a:pPr>
            <a:r>
              <a:rPr lang="en-US" dirty="0"/>
              <a:t>Chris Clausen</a:t>
            </a:r>
          </a:p>
          <a:p>
            <a:pPr indent="-457200">
              <a:buSzPts val="2800"/>
            </a:pPr>
            <a:r>
              <a:rPr lang="en-US" dirty="0"/>
              <a:t>Jacob Frasca</a:t>
            </a:r>
          </a:p>
          <a:p>
            <a:pPr indent="-457200">
              <a:buSzPts val="2800"/>
            </a:pPr>
            <a:r>
              <a:rPr lang="en-US" dirty="0"/>
              <a:t>Jacob Gallion</a:t>
            </a:r>
          </a:p>
          <a:p>
            <a:pPr indent="-457200">
              <a:buSzPts val="2800"/>
            </a:pPr>
            <a:r>
              <a:rPr lang="en-US" dirty="0"/>
              <a:t>Ryan Walker</a:t>
            </a:r>
          </a:p>
          <a:p>
            <a:pPr indent="-457200">
              <a:buSzPts val="2800"/>
            </a:pPr>
            <a:r>
              <a:rPr lang="en-US" dirty="0"/>
              <a:t>Paul Guder</a:t>
            </a:r>
          </a:p>
          <a:p>
            <a:pPr indent="-457200">
              <a:buSzPts val="2800"/>
            </a:pPr>
            <a:r>
              <a:rPr lang="en-US" dirty="0"/>
              <a:t>Leandro Avila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7CA154-0420-5797-2C3D-51E72B248091}"/>
              </a:ext>
            </a:extLst>
          </p:cNvPr>
          <p:cNvSpPr txBox="1"/>
          <p:nvPr/>
        </p:nvSpPr>
        <p:spPr>
          <a:xfrm>
            <a:off x="6904803" y="1261240"/>
            <a:ext cx="4655754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b="1" dirty="0">
                <a:latin typeface="Calibri"/>
              </a:rPr>
              <a:t>Interns</a:t>
            </a:r>
          </a:p>
          <a:p>
            <a:pPr marL="285750" indent="-285750">
              <a:buChar char="•"/>
            </a:pPr>
            <a:r>
              <a:rPr lang="en-US" sz="2800" dirty="0">
                <a:latin typeface="Calibri"/>
              </a:rPr>
              <a:t>Matheu Fletcher</a:t>
            </a:r>
            <a:endParaRPr lang="en-US" sz="2800" b="1" dirty="0">
              <a:latin typeface="Calibri"/>
            </a:endParaRPr>
          </a:p>
          <a:p>
            <a:endParaRPr lang="en-US" sz="2800" b="1" dirty="0">
              <a:latin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AB60D9-05D1-5FC2-2C59-08C73405CC58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JG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What IRST Does</a:t>
            </a:r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312420" y="1234039"/>
            <a:ext cx="81784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635000" indent="-457200">
              <a:buSzPts val="2800"/>
            </a:pPr>
            <a:r>
              <a:rPr lang="en-US" dirty="0"/>
              <a:t>Security runs 150+ hosts</a:t>
            </a:r>
            <a:endParaRPr lang="en-US"/>
          </a:p>
          <a:p>
            <a:pPr marL="635000" indent="-457200">
              <a:buSzPts val="2800"/>
            </a:pPr>
            <a:r>
              <a:rPr lang="en-US" dirty="0"/>
              <a:t>Center-wide Management/Project Firewalls</a:t>
            </a:r>
          </a:p>
          <a:p>
            <a:pPr marL="635000" indent="-457200">
              <a:buSzPts val="2800"/>
            </a:pPr>
            <a:r>
              <a:rPr lang="en-US" dirty="0"/>
              <a:t>Center-wide/Project SSH Bastions</a:t>
            </a:r>
          </a:p>
          <a:p>
            <a:pPr marL="1092200" lvl="1">
              <a:buSzPts val="2800"/>
            </a:pPr>
            <a:r>
              <a:rPr lang="en-US" sz="2800" dirty="0"/>
              <a:t>Hardened, 2FA protected jump hosts</a:t>
            </a:r>
          </a:p>
          <a:p>
            <a:pPr marL="635000" indent="-457200">
              <a:buSzPts val="2800"/>
            </a:pPr>
            <a:r>
              <a:rPr lang="en-US" sz="2600" dirty="0"/>
              <a:t>Runs a separate hypervisor infrastructure</a:t>
            </a:r>
            <a:endParaRPr lang="en-US" dirty="0"/>
          </a:p>
          <a:p>
            <a:pPr marL="635000" indent="-457200">
              <a:buSzPts val="2800"/>
            </a:pPr>
            <a:r>
              <a:rPr lang="en-US" dirty="0"/>
              <a:t>Syslog Collection</a:t>
            </a:r>
          </a:p>
          <a:p>
            <a:pPr marL="635000" indent="-457200">
              <a:buSzPts val="2800"/>
            </a:pPr>
            <a:r>
              <a:rPr lang="en-US" dirty="0"/>
              <a:t>Vulnerability Scanning</a:t>
            </a:r>
            <a:endParaRPr lang="en-US"/>
          </a:p>
          <a:p>
            <a:pPr marL="635000" indent="-457200">
              <a:buSzPts val="2800"/>
            </a:pPr>
            <a:r>
              <a:rPr lang="en-US" dirty="0"/>
              <a:t>Network Monitoring</a:t>
            </a:r>
            <a:endParaRPr lang="en-US"/>
          </a:p>
          <a:p>
            <a:pPr marL="635000" indent="-457200">
              <a:buSzPts val="2800"/>
            </a:pPr>
            <a:r>
              <a:rPr lang="en-US" dirty="0"/>
              <a:t>Incident Response</a:t>
            </a:r>
          </a:p>
          <a:p>
            <a:pPr marL="635000" indent="-457200">
              <a:buSzPts val="2800"/>
            </a:pPr>
            <a:r>
              <a:rPr lang="en-US" dirty="0">
                <a:hlinkClick r:id="rId3"/>
              </a:rPr>
              <a:t>https://wiki.ncsa.illinois.edu/x/oAq9AQ</a:t>
            </a:r>
          </a:p>
          <a:p>
            <a:pPr marL="635000" indent="-457200">
              <a:buSzPts val="2800"/>
            </a:pPr>
            <a:r>
              <a:rPr lang="en-US" dirty="0">
                <a:hlinkClick r:id="rId4"/>
              </a:rPr>
              <a:t>https://wiki.ncsa.illinois.edu/x/Dpj3AQ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282DDC-BE60-C306-5A65-DA7E7F4AEA09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JG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9" descr="A picture containing indoor, car, plane, window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25664"/>
          <a:stretch/>
        </p:blipFill>
        <p:spPr>
          <a:xfrm rot="5400000">
            <a:off x="2666999" y="-2666998"/>
            <a:ext cx="6857999" cy="12192002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9"/>
          <p:cNvSpPr/>
          <p:nvPr/>
        </p:nvSpPr>
        <p:spPr>
          <a:xfrm>
            <a:off x="0" y="2369132"/>
            <a:ext cx="12192000" cy="1704109"/>
          </a:xfrm>
          <a:prstGeom prst="rect">
            <a:avLst/>
          </a:prstGeom>
          <a:solidFill>
            <a:srgbClr val="13294B">
              <a:alpha val="8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US" sz="4500" b="1" dirty="0">
                <a:solidFill>
                  <a:schemeClr val="lt1"/>
                </a:solidFill>
                <a:latin typeface="Georgia"/>
                <a:sym typeface="Georgia"/>
              </a:rPr>
              <a:t>Center-wide Management Firewall</a:t>
            </a:r>
            <a:endParaRPr lang="en-US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786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idx="4294967295"/>
          </p:nvPr>
        </p:nvSpPr>
        <p:spPr>
          <a:xfrm>
            <a:off x="238243" y="173431"/>
            <a:ext cx="11254105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Center-wide Management Firewalls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4AE29B-A22D-AB61-45E2-97ECF3B8F67D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38034" y="1355964"/>
            <a:ext cx="5699760" cy="4351338"/>
          </a:xfrm>
        </p:spPr>
        <p:txBody>
          <a:bodyPr/>
          <a:lstStyle/>
          <a:p>
            <a:r>
              <a:rPr lang="en-US" dirty="0"/>
              <a:t>High Availability</a:t>
            </a:r>
          </a:p>
          <a:p>
            <a:r>
              <a:rPr lang="en-US" dirty="0"/>
              <a:t>Non-user facing interfaces</a:t>
            </a:r>
          </a:p>
          <a:p>
            <a:r>
              <a:rPr lang="en-US" dirty="0"/>
              <a:t>No data transfer</a:t>
            </a:r>
          </a:p>
          <a:p>
            <a:r>
              <a:rPr lang="en-US" dirty="0" err="1"/>
              <a:t>iDRACs</a:t>
            </a:r>
            <a:r>
              <a:rPr lang="en-US" dirty="0"/>
              <a:t>, IPMI, Power, Hypervisor</a:t>
            </a:r>
          </a:p>
          <a:p>
            <a:r>
              <a:rPr lang="en-US" dirty="0"/>
              <a:t>Private IP space, but has NAT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FAC9D3-CDC0-FC41-87DC-9EF3667EC87B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CC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638400-0092-C216-0E9E-C3EFBBC606EF}"/>
              </a:ext>
            </a:extLst>
          </p:cNvPr>
          <p:cNvSpPr txBox="1"/>
          <p:nvPr/>
        </p:nvSpPr>
        <p:spPr>
          <a:xfrm>
            <a:off x="2918262" y="4673818"/>
            <a:ext cx="635629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hlinkClick r:id="rId3"/>
              </a:rPr>
              <a:t>https://wiki.ncsa.illinois.edu/x/K4F0CQ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14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9" descr="A picture containing indoor, car, plane, window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25664"/>
          <a:stretch/>
        </p:blipFill>
        <p:spPr>
          <a:xfrm rot="5400000">
            <a:off x="2666999" y="-2666998"/>
            <a:ext cx="6857999" cy="12192002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9"/>
          <p:cNvSpPr/>
          <p:nvPr/>
        </p:nvSpPr>
        <p:spPr>
          <a:xfrm>
            <a:off x="0" y="2369132"/>
            <a:ext cx="12192000" cy="1704109"/>
          </a:xfrm>
          <a:prstGeom prst="rect">
            <a:avLst/>
          </a:prstGeom>
          <a:solidFill>
            <a:srgbClr val="13294B">
              <a:alpha val="8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US" sz="4500" b="1" dirty="0">
                <a:solidFill>
                  <a:schemeClr val="lt1"/>
                </a:solidFill>
                <a:latin typeface="Georgia"/>
              </a:rPr>
              <a:t>Security Framework</a:t>
            </a:r>
          </a:p>
        </p:txBody>
      </p:sp>
    </p:spTree>
    <p:extLst>
      <p:ext uri="{BB962C8B-B14F-4D97-AF65-F5344CB8AC3E}">
        <p14:creationId xmlns:p14="http://schemas.microsoft.com/office/powerpoint/2010/main" val="1467111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12420" y="166345"/>
            <a:ext cx="1156716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NIST Security Framework</a:t>
            </a:r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312420" y="1536565"/>
            <a:ext cx="569976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</a:pPr>
            <a:r>
              <a:rPr lang="en-US" b="1" dirty="0"/>
              <a:t>Detect</a:t>
            </a:r>
            <a:endParaRPr lang="en-US"/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Protect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Respond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Recover</a:t>
            </a:r>
          </a:p>
          <a:p>
            <a:pPr indent="-457200">
              <a:spcBef>
                <a:spcPts val="0"/>
              </a:spcBef>
              <a:buSzPts val="2800"/>
            </a:pPr>
            <a:r>
              <a:rPr lang="en-US" b="1" dirty="0"/>
              <a:t>Identify</a:t>
            </a:r>
            <a:endParaRPr lang="en-US" dirty="0"/>
          </a:p>
        </p:txBody>
      </p:sp>
      <p:pic>
        <p:nvPicPr>
          <p:cNvPr id="2" name="Picture 2" descr="A picture containing text, compact disk&#10;&#10;Description automatically generated">
            <a:extLst>
              <a:ext uri="{FF2B5EF4-FFF2-40B4-BE49-F238E27FC236}">
                <a16:creationId xmlns:a16="http://schemas.microsoft.com/office/drawing/2014/main" id="{D4E9C074-C256-F50E-979F-AF7EADD50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586" y="1319904"/>
            <a:ext cx="3518338" cy="34549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2D921F-E218-3D4F-074E-321252BD592D}"/>
              </a:ext>
            </a:extLst>
          </p:cNvPr>
          <p:cNvSpPr txBox="1"/>
          <p:nvPr/>
        </p:nvSpPr>
        <p:spPr>
          <a:xfrm>
            <a:off x="6893907" y="4769808"/>
            <a:ext cx="311502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hlinkClick r:id="rId4"/>
              </a:rPr>
              <a:t>https://www.nist.gov/cyberframework</a:t>
            </a:r>
            <a:endParaRPr lang="en-US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7EE07B-0B8E-6861-82DC-D1563D8C4409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JG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idx="4294967295"/>
          </p:nvPr>
        </p:nvSpPr>
        <p:spPr>
          <a:xfrm>
            <a:off x="238243" y="173431"/>
            <a:ext cx="11254105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/>
              <a:t>Detect First Steps - Collection into Splunk</a:t>
            </a:r>
          </a:p>
        </p:txBody>
      </p:sp>
      <p:sp>
        <p:nvSpPr>
          <p:cNvPr id="81" name="Google Shape;81;p16"/>
          <p:cNvSpPr txBox="1">
            <a:spLocks noGrp="1"/>
          </p:cNvSpPr>
          <p:nvPr>
            <p:ph type="body" idx="2"/>
          </p:nvPr>
        </p:nvSpPr>
        <p:spPr>
          <a:xfrm>
            <a:off x="6061174" y="1403862"/>
            <a:ext cx="5976237" cy="3029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spcBef>
                <a:spcPts val="0"/>
              </a:spcBef>
              <a:buSzPts val="2800"/>
              <a:buNone/>
            </a:pPr>
            <a:r>
              <a:rPr lang="en-US" b="1" dirty="0"/>
              <a:t>Syslog</a:t>
            </a:r>
            <a:endParaRPr lang="en-US" sz="2000" dirty="0"/>
          </a:p>
          <a:p>
            <a:pPr marL="342900">
              <a:lnSpc>
                <a:spcPct val="100000"/>
              </a:lnSpc>
              <a:spcBef>
                <a:spcPts val="0"/>
              </a:spcBef>
              <a:buSzPts val="2800"/>
              <a:buFont typeface="Arial,Sans-Serif"/>
            </a:pPr>
            <a:r>
              <a:rPr lang="en-US" sz="2000" dirty="0">
                <a:solidFill>
                  <a:srgbClr val="0563C1"/>
                </a:solidFill>
                <a:hlinkClick r:id="rId3"/>
              </a:rPr>
              <a:t>Log forwarding to Security syslog collectors</a:t>
            </a:r>
            <a:endParaRPr lang="en-US" sz="2000" dirty="0"/>
          </a:p>
          <a:p>
            <a:pPr marL="342900">
              <a:spcBef>
                <a:spcPts val="0"/>
              </a:spcBef>
              <a:buSzPts val="2800"/>
            </a:pPr>
            <a:endParaRPr lang="en-US" sz="2000" dirty="0"/>
          </a:p>
          <a:p>
            <a:pPr marL="342900">
              <a:spcBef>
                <a:spcPts val="0"/>
              </a:spcBef>
              <a:buSzPts val="2800"/>
            </a:pPr>
            <a:endParaRPr lang="en-US" sz="2000" dirty="0"/>
          </a:p>
          <a:p>
            <a:pPr marL="342900">
              <a:spcBef>
                <a:spcPts val="0"/>
              </a:spcBef>
              <a:buSzPts val="2800"/>
            </a:pP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Qualys</a:t>
            </a:r>
            <a:endParaRPr lang="en-US" dirty="0"/>
          </a:p>
          <a:p>
            <a:pPr marL="342900">
              <a:lnSpc>
                <a:spcPct val="100000"/>
              </a:lnSpc>
              <a:spcBef>
                <a:spcPts val="0"/>
              </a:spcBef>
              <a:buFont typeface="Arial,Sans-Serif"/>
              <a:buChar char="•"/>
            </a:pPr>
            <a:r>
              <a:rPr lang="en-US" sz="2000" dirty="0"/>
              <a:t>Vulnerability scanning</a:t>
            </a:r>
          </a:p>
          <a:p>
            <a:pPr marL="342900">
              <a:lnSpc>
                <a:spcPct val="100000"/>
              </a:lnSpc>
              <a:spcBef>
                <a:spcPts val="0"/>
              </a:spcBef>
              <a:buFont typeface="Arial,Sans-Serif"/>
              <a:buChar char="•"/>
            </a:pPr>
            <a:r>
              <a:rPr lang="en-US" sz="2000" dirty="0">
                <a:hlinkClick r:id="rId4"/>
              </a:rPr>
              <a:t>Host scanning across NCSA</a:t>
            </a:r>
            <a:endParaRPr lang="en-US" sz="2000"/>
          </a:p>
          <a:p>
            <a:pPr marL="0" indent="0">
              <a:spcBef>
                <a:spcPts val="0"/>
              </a:spcBef>
              <a:buSzPts val="2800"/>
              <a:buNone/>
            </a:pPr>
            <a:endParaRPr lang="en-US" sz="2000" dirty="0"/>
          </a:p>
        </p:txBody>
      </p:sp>
      <p:sp>
        <p:nvSpPr>
          <p:cNvPr id="8" name="Google Shape;81;p16">
            <a:extLst>
              <a:ext uri="{FF2B5EF4-FFF2-40B4-BE49-F238E27FC236}">
                <a16:creationId xmlns:a16="http://schemas.microsoft.com/office/drawing/2014/main" id="{D26605B9-8D22-F51A-9364-012C5EFE21FA}"/>
              </a:ext>
            </a:extLst>
          </p:cNvPr>
          <p:cNvSpPr txBox="1">
            <a:spLocks/>
          </p:cNvSpPr>
          <p:nvPr/>
        </p:nvSpPr>
        <p:spPr>
          <a:xfrm>
            <a:off x="656229" y="1405176"/>
            <a:ext cx="5976237" cy="3029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b="1" dirty="0"/>
              <a:t>Network Logging</a:t>
            </a:r>
            <a:endParaRPr lang="en-US" dirty="0"/>
          </a:p>
          <a:p>
            <a:pPr marL="342900">
              <a:spcBef>
                <a:spcPts val="0"/>
              </a:spcBef>
              <a:buSzPts val="2800"/>
            </a:pPr>
            <a:r>
              <a:rPr lang="en-US" sz="2000" dirty="0"/>
              <a:t>Zeek/Bro</a:t>
            </a:r>
          </a:p>
          <a:p>
            <a:pPr marL="342900">
              <a:spcBef>
                <a:spcPts val="0"/>
              </a:spcBef>
              <a:buSzPts val="2800"/>
            </a:pPr>
            <a:endParaRPr lang="en-US" sz="2000" dirty="0"/>
          </a:p>
          <a:p>
            <a:pPr marL="342900">
              <a:spcBef>
                <a:spcPts val="0"/>
              </a:spcBef>
              <a:buSzPts val="2800"/>
            </a:pPr>
            <a:endParaRPr lang="en-US" sz="2000" dirty="0"/>
          </a:p>
          <a:p>
            <a:pPr marL="342900">
              <a:spcBef>
                <a:spcPts val="0"/>
              </a:spcBef>
              <a:buSzPts val="2800"/>
            </a:pP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Duo</a:t>
            </a:r>
            <a:endParaRPr lang="en-US" dirty="0"/>
          </a:p>
          <a:p>
            <a:pPr marL="342900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rgbClr val="0563C1"/>
                </a:solidFill>
                <a:hlinkClick r:id="rId5"/>
              </a:rPr>
              <a:t>Two-factor access</a:t>
            </a:r>
            <a:endParaRPr lang="en-US" sz="2000"/>
          </a:p>
          <a:p>
            <a:pPr marL="342900">
              <a:lnSpc>
                <a:spcPct val="100000"/>
              </a:lnSpc>
              <a:spcBef>
                <a:spcPts val="0"/>
              </a:spcBef>
              <a:buFont typeface="Arial,Sans-Serif"/>
              <a:buChar char="•"/>
            </a:pPr>
            <a:endParaRPr lang="en-US" sz="2000" dirty="0"/>
          </a:p>
          <a:p>
            <a:pPr marL="0" indent="0">
              <a:spcBef>
                <a:spcPts val="0"/>
              </a:spcBef>
              <a:buSzPts val="2800"/>
              <a:buNone/>
            </a:pP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F405AA-3CEA-E1CA-EEA2-13727E5D29E2}"/>
              </a:ext>
            </a:extLst>
          </p:cNvPr>
          <p:cNvSpPr txBox="1"/>
          <p:nvPr/>
        </p:nvSpPr>
        <p:spPr>
          <a:xfrm>
            <a:off x="11776527" y="5656035"/>
            <a:ext cx="5225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JG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Microsoft Office PowerPoint</Application>
  <PresentationFormat>Widescreen</PresentationFormat>
  <Paragraphs>67</Paragraphs>
  <Slides>25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Custom Design</vt:lpstr>
      <vt:lpstr>IRST: Security Operations</vt:lpstr>
      <vt:lpstr>Goals</vt:lpstr>
      <vt:lpstr>IRST Staff</vt:lpstr>
      <vt:lpstr>What IRST Does</vt:lpstr>
      <vt:lpstr>PowerPoint Presentation</vt:lpstr>
      <vt:lpstr>Center-wide Management Firewalls</vt:lpstr>
      <vt:lpstr>PowerPoint Presentation</vt:lpstr>
      <vt:lpstr>NIST Security Framework</vt:lpstr>
      <vt:lpstr>Detect First Steps - Collection into Splunk</vt:lpstr>
      <vt:lpstr>Examples - Qualys</vt:lpstr>
      <vt:lpstr>Examples - Zeek</vt:lpstr>
      <vt:lpstr>Examples - Syslog</vt:lpstr>
      <vt:lpstr>Splunk - Zeek Data</vt:lpstr>
      <vt:lpstr>Splunk – Syslog Data</vt:lpstr>
      <vt:lpstr>Splunk Data</vt:lpstr>
      <vt:lpstr>Detect &amp; Protect - Analysis</vt:lpstr>
      <vt:lpstr>Detect &amp; Protect - Alerting</vt:lpstr>
      <vt:lpstr>Respond - Investigation</vt:lpstr>
      <vt:lpstr>Recover - Remediation</vt:lpstr>
      <vt:lpstr>PowerPoint Presentation</vt:lpstr>
      <vt:lpstr>Security Vetting</vt:lpstr>
      <vt:lpstr>Matching Configurations: Avoiding Configuration Chaos</vt:lpstr>
      <vt:lpstr>PowerPoint Presentation</vt:lpstr>
      <vt:lpstr>Common Findings/Previous Incidents 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Headline and Subhead</dc:title>
  <cp:lastModifiedBy>Gallion, Jacob</cp:lastModifiedBy>
  <cp:revision>772</cp:revision>
  <dcterms:modified xsi:type="dcterms:W3CDTF">2023-05-16T15:04:27Z</dcterms:modified>
</cp:coreProperties>
</file>