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66" r:id="rId3"/>
    <p:sldId id="267" r:id="rId4"/>
    <p:sldId id="283" r:id="rId5"/>
    <p:sldId id="284" r:id="rId6"/>
    <p:sldId id="28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D0432-EE89-4D74-99CB-7F7636583A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38CE9-B938-47F7-BC54-F170587A1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999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a typeface="MS P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87F3-BBD2-466E-937D-60E85F4935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583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a typeface="MS P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87F3-BBD2-466E-937D-60E85F4935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86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a typeface="MS P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87F3-BBD2-466E-937D-60E85F4935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24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a typeface="MS P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87F3-BBD2-466E-937D-60E85F4935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95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a typeface="MS P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87F3-BBD2-466E-937D-60E85F4935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91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78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98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796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04576A4-4CE5-454A-86C4-3B0F0822EE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650039" y="4183682"/>
            <a:ext cx="10900197" cy="825500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158DF2-2297-4245-BC60-BD83216D3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4701"/>
            <a:ext cx="10515600" cy="1325563"/>
          </a:xfrm>
          <a:prstGeom prst="rect">
            <a:avLst/>
          </a:prstGeom>
        </p:spPr>
        <p:txBody>
          <a:bodyPr anchor="ctr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71930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50039" y="108345"/>
            <a:ext cx="10900197" cy="63200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39" y="6418358"/>
            <a:ext cx="1815457" cy="31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17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1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22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12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372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3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4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455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407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658E4-F653-49A4-B36F-D290DEC8C7C0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EBFD4-C7FF-49B6-9508-C83205AEB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ypi.org/project/gsconfi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FD3175-4856-4605-A171-E13282F4C1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4183682"/>
            <a:ext cx="12192000" cy="8255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Yong Wook Kim</a:t>
            </a:r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D5E839-7A7A-4997-8DA7-AD41AA399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/>
              <a:t>Geoserver</a:t>
            </a:r>
            <a:r>
              <a:rPr lang="en-US" sz="5400" dirty="0" smtClean="0"/>
              <a:t> using Python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104178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392"/>
            <a:ext cx="12192000" cy="794064"/>
          </a:xfrm>
          <a:solidFill>
            <a:schemeClr val="tx1"/>
          </a:solidFill>
        </p:spPr>
        <p:txBody>
          <a:bodyPr tIns="91440" bIns="91440">
            <a:spAutoFit/>
          </a:bodyPr>
          <a:lstStyle/>
          <a:p>
            <a:pPr marL="457200"/>
            <a:r>
              <a:rPr lang="en-US" dirty="0" smtClean="0">
                <a:solidFill>
                  <a:schemeClr val="bg1"/>
                </a:solidFill>
              </a:rPr>
              <a:t>Package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3C2F4E-A671-3B4F-98F2-1E54F269E718}"/>
              </a:ext>
            </a:extLst>
          </p:cNvPr>
          <p:cNvSpPr txBox="1"/>
          <p:nvPr/>
        </p:nvSpPr>
        <p:spPr>
          <a:xfrm>
            <a:off x="282222" y="1063768"/>
            <a:ext cx="11176000" cy="510909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5400" dirty="0" smtClean="0"/>
              <a:t>Gsconfig-py3</a:t>
            </a:r>
            <a:endParaRPr lang="en-US" sz="28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hlinkClick r:id="rId3"/>
              </a:rPr>
              <a:t>https://pypi.org/project/gsconfig</a:t>
            </a:r>
            <a:r>
              <a:rPr lang="en-US" sz="4000" dirty="0" smtClean="0">
                <a:hlinkClick r:id="rId3"/>
              </a:rPr>
              <a:t>/</a:t>
            </a:r>
            <a:endParaRPr lang="en-US" sz="4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python3 library for manipulating a </a:t>
            </a:r>
            <a:r>
              <a:rPr lang="en-US" dirty="0" err="1"/>
              <a:t>GeoServer</a:t>
            </a:r>
            <a:r>
              <a:rPr lang="en-US" dirty="0"/>
              <a:t> instance via the </a:t>
            </a:r>
            <a:r>
              <a:rPr lang="en-US" dirty="0" err="1"/>
              <a:t>GeoServer</a:t>
            </a:r>
            <a:r>
              <a:rPr lang="en-US" dirty="0"/>
              <a:t> </a:t>
            </a:r>
            <a:r>
              <a:rPr lang="en-US" dirty="0" err="1"/>
              <a:t>RESTConfig</a:t>
            </a:r>
            <a:r>
              <a:rPr lang="en-US" dirty="0"/>
              <a:t> API</a:t>
            </a:r>
            <a:endParaRPr lang="en-US" sz="4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Pip</a:t>
            </a:r>
            <a:endParaRPr lang="en-US" sz="2800" dirty="0" smtClean="0"/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600" dirty="0"/>
              <a:t>p</a:t>
            </a:r>
            <a:r>
              <a:rPr lang="en-US" sz="3600" dirty="0" smtClean="0"/>
              <a:t>ip install </a:t>
            </a:r>
            <a:r>
              <a:rPr lang="en-US" sz="3600" dirty="0" err="1" smtClean="0"/>
              <a:t>gscofig</a:t>
            </a:r>
            <a:endParaRPr lang="en-US" sz="3600" dirty="0" smtClean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 smtClean="0"/>
              <a:t>Manual installation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600" dirty="0" err="1"/>
              <a:t>git</a:t>
            </a:r>
            <a:r>
              <a:rPr lang="en-US" sz="3600" dirty="0"/>
              <a:t> clone </a:t>
            </a:r>
            <a:r>
              <a:rPr lang="en-US" sz="3600" dirty="0" err="1"/>
              <a:t>git@github.com:boundlessgeo</a:t>
            </a:r>
            <a:r>
              <a:rPr lang="en-US" sz="3600" dirty="0"/>
              <a:t>/</a:t>
            </a:r>
            <a:r>
              <a:rPr lang="en-US" sz="3600" dirty="0" err="1"/>
              <a:t>gsconfig.git</a:t>
            </a:r>
            <a:endParaRPr lang="en-US" sz="3600" dirty="0"/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600" dirty="0"/>
              <a:t>cd </a:t>
            </a:r>
            <a:r>
              <a:rPr lang="en-US" sz="3600" dirty="0" err="1"/>
              <a:t>gsconfig</a:t>
            </a:r>
            <a:endParaRPr lang="en-US" sz="3600" dirty="0"/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600" dirty="0"/>
              <a:t>python setup.py develop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542935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392"/>
            <a:ext cx="12192000" cy="794064"/>
          </a:xfrm>
          <a:solidFill>
            <a:schemeClr val="tx1"/>
          </a:solidFill>
        </p:spPr>
        <p:txBody>
          <a:bodyPr tIns="91440" bIns="91440">
            <a:spAutoFit/>
          </a:bodyPr>
          <a:lstStyle/>
          <a:p>
            <a:pPr marL="457200"/>
            <a:r>
              <a:rPr lang="en-US" dirty="0" smtClean="0">
                <a:solidFill>
                  <a:schemeClr val="bg1"/>
                </a:solidFill>
              </a:rPr>
              <a:t>Catalog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3C2F4E-A671-3B4F-98F2-1E54F269E718}"/>
              </a:ext>
            </a:extLst>
          </p:cNvPr>
          <p:cNvSpPr txBox="1"/>
          <p:nvPr/>
        </p:nvSpPr>
        <p:spPr>
          <a:xfrm>
            <a:off x="282222" y="1063768"/>
            <a:ext cx="11176000" cy="283154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Set up catalog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from </a:t>
            </a:r>
            <a:r>
              <a:rPr lang="en-US" sz="3600" dirty="0" err="1"/>
              <a:t>geoserver.catalog</a:t>
            </a:r>
            <a:r>
              <a:rPr lang="en-US" sz="3600" dirty="0"/>
              <a:t> import Catalog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cat = Catalog("http</a:t>
            </a:r>
            <a:r>
              <a:rPr lang="en-US" sz="3600" dirty="0" smtClean="0"/>
              <a:t>://geoserver_url/geoserver/rest</a:t>
            </a:r>
            <a:r>
              <a:rPr lang="en-US" sz="3600" dirty="0"/>
              <a:t>/", "admin", "</a:t>
            </a:r>
            <a:r>
              <a:rPr lang="en-US" sz="3600" dirty="0" err="1"/>
              <a:t>geoserver</a:t>
            </a:r>
            <a:r>
              <a:rPr lang="en-US" sz="3600" dirty="0" smtClean="0"/>
              <a:t>")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note /rest/ at the end of the </a:t>
            </a:r>
            <a:r>
              <a:rPr lang="en-US" sz="3600" dirty="0" err="1" smtClean="0"/>
              <a:t>url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978104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392"/>
            <a:ext cx="12192000" cy="794064"/>
          </a:xfrm>
          <a:solidFill>
            <a:schemeClr val="tx1"/>
          </a:solidFill>
        </p:spPr>
        <p:txBody>
          <a:bodyPr tIns="91440" bIns="91440">
            <a:spAutoFit/>
          </a:bodyPr>
          <a:lstStyle/>
          <a:p>
            <a:pPr marL="457200"/>
            <a:r>
              <a:rPr lang="en-US" dirty="0" smtClean="0">
                <a:solidFill>
                  <a:schemeClr val="bg1"/>
                </a:solidFill>
              </a:rPr>
              <a:t>Examples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3C2F4E-A671-3B4F-98F2-1E54F269E718}"/>
              </a:ext>
            </a:extLst>
          </p:cNvPr>
          <p:cNvSpPr txBox="1"/>
          <p:nvPr/>
        </p:nvSpPr>
        <p:spPr>
          <a:xfrm>
            <a:off x="282222" y="1063768"/>
            <a:ext cx="11176000" cy="3631763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get all the workspaces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 err="1" smtClean="0"/>
              <a:t>cat.get_workspaces</a:t>
            </a:r>
            <a:r>
              <a:rPr lang="en-US" sz="3600" dirty="0" smtClean="0"/>
              <a:t>(</a:t>
            </a:r>
            <a:r>
              <a:rPr lang="en-US" sz="4000" dirty="0" smtClean="0"/>
              <a:t>“any workspace name”)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smtClean="0"/>
              <a:t>filter </a:t>
            </a:r>
            <a:r>
              <a:rPr lang="en-US" sz="4000" dirty="0" smtClean="0"/>
              <a:t>which workspace to return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 err="1" smtClean="0"/>
              <a:t>cat.get_workspace</a:t>
            </a:r>
            <a:r>
              <a:rPr lang="en-US" sz="3600" dirty="0" smtClean="0"/>
              <a:t>(“any workspace name”</a:t>
            </a:r>
            <a:r>
              <a:rPr lang="en-US" sz="4000" dirty="0" smtClean="0"/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filter which stores to </a:t>
            </a:r>
            <a:r>
              <a:rPr lang="en-US" sz="4000" dirty="0" smtClean="0"/>
              <a:t>return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 err="1" smtClean="0"/>
              <a:t>cat.get_store</a:t>
            </a:r>
            <a:r>
              <a:rPr lang="en-US" sz="3600" dirty="0" smtClean="0"/>
              <a:t>(“store name”, “workspace name”)</a:t>
            </a:r>
          </a:p>
        </p:txBody>
      </p:sp>
    </p:spTree>
    <p:extLst>
      <p:ext uri="{BB962C8B-B14F-4D97-AF65-F5344CB8AC3E}">
        <p14:creationId xmlns:p14="http://schemas.microsoft.com/office/powerpoint/2010/main" val="3543761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392"/>
            <a:ext cx="12192000" cy="794064"/>
          </a:xfrm>
          <a:solidFill>
            <a:schemeClr val="tx1"/>
          </a:solidFill>
        </p:spPr>
        <p:txBody>
          <a:bodyPr tIns="91440" bIns="91440">
            <a:spAutoFit/>
          </a:bodyPr>
          <a:lstStyle/>
          <a:p>
            <a:pPr marL="457200"/>
            <a:r>
              <a:rPr lang="en-US" dirty="0" smtClean="0">
                <a:solidFill>
                  <a:schemeClr val="bg1"/>
                </a:solidFill>
              </a:rPr>
              <a:t>Upload </a:t>
            </a:r>
            <a:r>
              <a:rPr lang="en-US" dirty="0" err="1" smtClean="0">
                <a:solidFill>
                  <a:schemeClr val="bg1"/>
                </a:solidFill>
              </a:rPr>
              <a:t>Shapefile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3C2F4E-A671-3B4F-98F2-1E54F269E718}"/>
              </a:ext>
            </a:extLst>
          </p:cNvPr>
          <p:cNvSpPr txBox="1"/>
          <p:nvPr/>
        </p:nvSpPr>
        <p:spPr>
          <a:xfrm>
            <a:off x="282222" y="1063768"/>
            <a:ext cx="11176000" cy="529375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800" dirty="0" smtClean="0"/>
              <a:t># construct </a:t>
            </a:r>
            <a:r>
              <a:rPr lang="en-US" sz="2800" dirty="0" err="1" smtClean="0"/>
              <a:t>geoserver</a:t>
            </a:r>
            <a:r>
              <a:rPr lang="en-US" sz="2800" dirty="0" smtClean="0"/>
              <a:t> catalog</a:t>
            </a:r>
          </a:p>
          <a:p>
            <a:r>
              <a:rPr lang="en-US" sz="2800" dirty="0" smtClean="0"/>
              <a:t>cat = Catalog(</a:t>
            </a:r>
            <a:r>
              <a:rPr lang="en-US" sz="2800" dirty="0" err="1" smtClean="0"/>
              <a:t>gs_url</a:t>
            </a:r>
            <a:r>
              <a:rPr lang="en-US" sz="2800" dirty="0" smtClean="0"/>
              <a:t>, </a:t>
            </a:r>
            <a:r>
              <a:rPr lang="en-US" sz="2800" dirty="0" err="1" smtClean="0"/>
              <a:t>gs_user</a:t>
            </a:r>
            <a:r>
              <a:rPr lang="en-US" sz="2800" dirty="0" smtClean="0"/>
              <a:t>, </a:t>
            </a:r>
            <a:r>
              <a:rPr lang="en-US" sz="2800" dirty="0" err="1" smtClean="0"/>
              <a:t>gs_pw</a:t>
            </a:r>
            <a:r>
              <a:rPr lang="en-US" sz="2800" dirty="0" smtClean="0"/>
              <a:t>)</a:t>
            </a:r>
          </a:p>
          <a:p>
            <a:endParaRPr lang="en-US" sz="2800" dirty="0"/>
          </a:p>
          <a:p>
            <a:r>
              <a:rPr lang="en-US" sz="2800" dirty="0" smtClean="0"/>
              <a:t># set workspace, if the workspace is not there, it has to be created</a:t>
            </a:r>
          </a:p>
          <a:p>
            <a:r>
              <a:rPr lang="en-US" sz="2800" dirty="0" err="1" smtClean="0"/>
              <a:t>worksp</a:t>
            </a:r>
            <a:r>
              <a:rPr lang="en-US" sz="2800" dirty="0" smtClean="0"/>
              <a:t> = </a:t>
            </a:r>
            <a:r>
              <a:rPr lang="en-US" sz="2800" dirty="0" err="1" smtClean="0"/>
              <a:t>cat.get_workspace</a:t>
            </a:r>
            <a:r>
              <a:rPr lang="en-US" sz="2800" dirty="0" smtClean="0"/>
              <a:t>(</a:t>
            </a:r>
            <a:r>
              <a:rPr lang="en-US" sz="2800" dirty="0" err="1" smtClean="0"/>
              <a:t>gs_workspace</a:t>
            </a:r>
            <a:r>
              <a:rPr lang="en-US" sz="2800" dirty="0" smtClean="0"/>
              <a:t>)</a:t>
            </a:r>
          </a:p>
          <a:p>
            <a:endParaRPr lang="en-US" sz="2800" dirty="0"/>
          </a:p>
          <a:p>
            <a:r>
              <a:rPr lang="en-US" sz="2800" dirty="0" smtClean="0"/>
              <a:t># create the list object related to </a:t>
            </a:r>
            <a:r>
              <a:rPr lang="en-US" sz="2800" dirty="0" err="1" smtClean="0"/>
              <a:t>shapefile</a:t>
            </a:r>
            <a:r>
              <a:rPr lang="en-US" sz="2800" dirty="0" smtClean="0"/>
              <a:t> (including </a:t>
            </a:r>
            <a:r>
              <a:rPr lang="en-US" sz="2800" dirty="0" err="1" smtClean="0"/>
              <a:t>shp</a:t>
            </a:r>
            <a:r>
              <a:rPr lang="en-US" sz="2800" dirty="0" smtClean="0"/>
              <a:t>, </a:t>
            </a:r>
            <a:r>
              <a:rPr lang="en-US" sz="2800" dirty="0" err="1" smtClean="0"/>
              <a:t>prj</a:t>
            </a:r>
            <a:r>
              <a:rPr lang="en-US" sz="2800" dirty="0" smtClean="0"/>
              <a:t>, </a:t>
            </a:r>
            <a:r>
              <a:rPr lang="en-US" sz="2800" dirty="0" err="1" smtClean="0"/>
              <a:t>shx</a:t>
            </a:r>
            <a:r>
              <a:rPr lang="en-US" sz="2800" dirty="0" smtClean="0"/>
              <a:t>, dbf)</a:t>
            </a:r>
          </a:p>
          <a:p>
            <a:r>
              <a:rPr lang="en-US" sz="2800" dirty="0" err="1" smtClean="0"/>
              <a:t>shapefile_plus_sidecars</a:t>
            </a:r>
            <a:r>
              <a:rPr lang="en-US" sz="2800" dirty="0" smtClean="0"/>
              <a:t> = </a:t>
            </a:r>
            <a:r>
              <a:rPr lang="en-US" sz="2800" dirty="0" err="1" smtClean="0"/>
              <a:t>gs_util.shapefile_and_friends</a:t>
            </a:r>
            <a:r>
              <a:rPr lang="en-US" sz="2800" dirty="0" smtClean="0"/>
              <a:t>(filename)</a:t>
            </a:r>
          </a:p>
          <a:p>
            <a:endParaRPr lang="en-US" sz="2800" dirty="0" smtClean="0"/>
          </a:p>
          <a:p>
            <a:r>
              <a:rPr lang="en-US" sz="2800" dirty="0" smtClean="0"/>
              <a:t># upload </a:t>
            </a:r>
            <a:r>
              <a:rPr lang="en-US" sz="2800" dirty="0" err="1" smtClean="0"/>
              <a:t>shapefile</a:t>
            </a:r>
            <a:endParaRPr lang="en-US" sz="2800" dirty="0"/>
          </a:p>
          <a:p>
            <a:r>
              <a:rPr lang="en-US" sz="2800" dirty="0" err="1" smtClean="0"/>
              <a:t>ft</a:t>
            </a:r>
            <a:r>
              <a:rPr lang="en-US" sz="2800" dirty="0" smtClean="0"/>
              <a:t> = </a:t>
            </a:r>
            <a:r>
              <a:rPr lang="en-US" sz="2800" dirty="0" err="1" smtClean="0"/>
              <a:t>cat.create_featurestore</a:t>
            </a:r>
            <a:r>
              <a:rPr lang="en-US" sz="2800" dirty="0" smtClean="0"/>
              <a:t>(filename, </a:t>
            </a:r>
            <a:r>
              <a:rPr lang="en-US" sz="2800" dirty="0" err="1" smtClean="0"/>
              <a:t>shapefile_plus_sidecars</a:t>
            </a:r>
            <a:r>
              <a:rPr lang="en-US" sz="2800" dirty="0" smtClean="0"/>
              <a:t>, </a:t>
            </a:r>
            <a:r>
              <a:rPr lang="en-US" sz="2800" dirty="0" err="1" smtClean="0"/>
              <a:t>worksp</a:t>
            </a:r>
            <a:r>
              <a:rPr lang="en-US" sz="2800" dirty="0" smtClean="0"/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17346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392"/>
            <a:ext cx="12192000" cy="794064"/>
          </a:xfrm>
          <a:solidFill>
            <a:schemeClr val="tx1"/>
          </a:solidFill>
        </p:spPr>
        <p:txBody>
          <a:bodyPr tIns="91440" bIns="91440">
            <a:spAutoFit/>
          </a:bodyPr>
          <a:lstStyle/>
          <a:p>
            <a:pPr marL="457200"/>
            <a:r>
              <a:rPr lang="en-US" dirty="0" smtClean="0">
                <a:solidFill>
                  <a:schemeClr val="bg1"/>
                </a:solidFill>
              </a:rPr>
              <a:t>Upload Raster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3C2F4E-A671-3B4F-98F2-1E54F269E718}"/>
              </a:ext>
            </a:extLst>
          </p:cNvPr>
          <p:cNvSpPr txBox="1"/>
          <p:nvPr/>
        </p:nvSpPr>
        <p:spPr>
          <a:xfrm>
            <a:off x="282222" y="1063768"/>
            <a:ext cx="11176000" cy="4001095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800" dirty="0" smtClean="0"/>
              <a:t># construct </a:t>
            </a:r>
            <a:r>
              <a:rPr lang="en-US" sz="2800" dirty="0" err="1" smtClean="0"/>
              <a:t>geoserver</a:t>
            </a:r>
            <a:r>
              <a:rPr lang="en-US" sz="2800" dirty="0" smtClean="0"/>
              <a:t> catalog</a:t>
            </a:r>
          </a:p>
          <a:p>
            <a:r>
              <a:rPr lang="en-US" sz="2800" dirty="0" smtClean="0"/>
              <a:t>cat = Catalog(</a:t>
            </a:r>
            <a:r>
              <a:rPr lang="en-US" sz="2800" dirty="0" err="1" smtClean="0"/>
              <a:t>gs_url</a:t>
            </a:r>
            <a:r>
              <a:rPr lang="en-US" sz="2800" dirty="0" smtClean="0"/>
              <a:t>, </a:t>
            </a:r>
            <a:r>
              <a:rPr lang="en-US" sz="2800" dirty="0" err="1" smtClean="0"/>
              <a:t>gs_user</a:t>
            </a:r>
            <a:r>
              <a:rPr lang="en-US" sz="2800" dirty="0" smtClean="0"/>
              <a:t>, </a:t>
            </a:r>
            <a:r>
              <a:rPr lang="en-US" sz="2800" dirty="0" err="1" smtClean="0"/>
              <a:t>gs_pw</a:t>
            </a:r>
            <a:r>
              <a:rPr lang="en-US" sz="2800" dirty="0" smtClean="0"/>
              <a:t>)</a:t>
            </a:r>
          </a:p>
          <a:p>
            <a:endParaRPr lang="en-US" sz="2800" dirty="0"/>
          </a:p>
          <a:p>
            <a:r>
              <a:rPr lang="en-US" sz="2800" dirty="0" smtClean="0"/>
              <a:t># set workspace, if the workspace is not there, it has to be created</a:t>
            </a:r>
          </a:p>
          <a:p>
            <a:r>
              <a:rPr lang="en-US" sz="2800" dirty="0" err="1" smtClean="0"/>
              <a:t>worksp</a:t>
            </a:r>
            <a:r>
              <a:rPr lang="en-US" sz="2800" dirty="0" smtClean="0"/>
              <a:t> = </a:t>
            </a:r>
            <a:r>
              <a:rPr lang="en-US" sz="2800" dirty="0" err="1" smtClean="0"/>
              <a:t>cat.get_workspace</a:t>
            </a:r>
            <a:r>
              <a:rPr lang="en-US" sz="2800" dirty="0" smtClean="0"/>
              <a:t>(</a:t>
            </a:r>
            <a:r>
              <a:rPr lang="en-US" sz="2800" dirty="0" err="1" smtClean="0"/>
              <a:t>gs_workspace</a:t>
            </a:r>
            <a:r>
              <a:rPr lang="en-US" sz="2800" dirty="0" smtClean="0"/>
              <a:t>)</a:t>
            </a:r>
          </a:p>
          <a:p>
            <a:endParaRPr lang="en-US" sz="2800" dirty="0"/>
          </a:p>
          <a:p>
            <a:r>
              <a:rPr lang="en-US" sz="2800" dirty="0" smtClean="0"/>
              <a:t># upload raster data </a:t>
            </a:r>
          </a:p>
          <a:p>
            <a:r>
              <a:rPr lang="en-US" sz="2800" dirty="0" err="1" smtClean="0"/>
              <a:t>cat.create_coveragestore</a:t>
            </a:r>
            <a:r>
              <a:rPr lang="en-US" sz="2800" dirty="0" smtClean="0"/>
              <a:t>(</a:t>
            </a:r>
            <a:r>
              <a:rPr lang="en-US" sz="2800" dirty="0" err="1" smtClean="0"/>
              <a:t>out_name</a:t>
            </a:r>
            <a:r>
              <a:rPr lang="en-US" sz="2800" dirty="0"/>
              <a:t>, </a:t>
            </a:r>
            <a:r>
              <a:rPr lang="en-US" sz="2800" dirty="0" err="1"/>
              <a:t>in_tif</a:t>
            </a:r>
            <a:r>
              <a:rPr lang="en-US" sz="2800" dirty="0"/>
              <a:t>, </a:t>
            </a:r>
            <a:r>
              <a:rPr lang="en-US" sz="2800" dirty="0" err="1"/>
              <a:t>worksp</a:t>
            </a:r>
            <a:r>
              <a:rPr lang="en-US" sz="2800" dirty="0"/>
              <a:t>)</a:t>
            </a:r>
            <a:endParaRPr lang="en-US" sz="2800" dirty="0" smtClean="0"/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881090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222</Words>
  <Application>Microsoft Office PowerPoint</Application>
  <PresentationFormat>Widescreen</PresentationFormat>
  <Paragraphs>50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MS PGothic</vt:lpstr>
      <vt:lpstr>Arial</vt:lpstr>
      <vt:lpstr>Calibri</vt:lpstr>
      <vt:lpstr>Calibri Light</vt:lpstr>
      <vt:lpstr>Office Theme</vt:lpstr>
      <vt:lpstr>Geoserver using Python</vt:lpstr>
      <vt:lpstr>Package </vt:lpstr>
      <vt:lpstr>Catalog</vt:lpstr>
      <vt:lpstr>Examples</vt:lpstr>
      <vt:lpstr>Upload Shapefile</vt:lpstr>
      <vt:lpstr>Upload Raster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X</dc:title>
  <dc:creator>Kim, Yong Wook</dc:creator>
  <cp:lastModifiedBy>Kim, Yong Wook</cp:lastModifiedBy>
  <cp:revision>56</cp:revision>
  <dcterms:created xsi:type="dcterms:W3CDTF">2019-07-26T14:35:32Z</dcterms:created>
  <dcterms:modified xsi:type="dcterms:W3CDTF">2021-03-12T17:30:01Z</dcterms:modified>
</cp:coreProperties>
</file>